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9296400" cy="6858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8280" kern="1200">
        <a:solidFill>
          <a:schemeClr val="tx1"/>
        </a:solidFill>
        <a:latin typeface="Arial" charset="0"/>
        <a:ea typeface="+mn-ea"/>
        <a:cs typeface="+mn-cs"/>
      </a:defRPr>
    </a:lvl1pPr>
    <a:lvl2pPr marL="548640" algn="l" rtl="0" fontAlgn="base">
      <a:spcBef>
        <a:spcPct val="0"/>
      </a:spcBef>
      <a:spcAft>
        <a:spcPct val="0"/>
      </a:spcAft>
      <a:defRPr sz="8280" kern="1200">
        <a:solidFill>
          <a:schemeClr val="tx1"/>
        </a:solidFill>
        <a:latin typeface="Arial" charset="0"/>
        <a:ea typeface="+mn-ea"/>
        <a:cs typeface="+mn-cs"/>
      </a:defRPr>
    </a:lvl2pPr>
    <a:lvl3pPr marL="1097280" algn="l" rtl="0" fontAlgn="base">
      <a:spcBef>
        <a:spcPct val="0"/>
      </a:spcBef>
      <a:spcAft>
        <a:spcPct val="0"/>
      </a:spcAft>
      <a:defRPr sz="8280" kern="1200">
        <a:solidFill>
          <a:schemeClr val="tx1"/>
        </a:solidFill>
        <a:latin typeface="Arial" charset="0"/>
        <a:ea typeface="+mn-ea"/>
        <a:cs typeface="+mn-cs"/>
      </a:defRPr>
    </a:lvl3pPr>
    <a:lvl4pPr marL="1645920" algn="l" rtl="0" fontAlgn="base">
      <a:spcBef>
        <a:spcPct val="0"/>
      </a:spcBef>
      <a:spcAft>
        <a:spcPct val="0"/>
      </a:spcAft>
      <a:defRPr sz="8280" kern="1200">
        <a:solidFill>
          <a:schemeClr val="tx1"/>
        </a:solidFill>
        <a:latin typeface="Arial" charset="0"/>
        <a:ea typeface="+mn-ea"/>
        <a:cs typeface="+mn-cs"/>
      </a:defRPr>
    </a:lvl4pPr>
    <a:lvl5pPr marL="2194560" algn="l" rtl="0" fontAlgn="base">
      <a:spcBef>
        <a:spcPct val="0"/>
      </a:spcBef>
      <a:spcAft>
        <a:spcPct val="0"/>
      </a:spcAft>
      <a:defRPr sz="8280" kern="1200">
        <a:solidFill>
          <a:schemeClr val="tx1"/>
        </a:solidFill>
        <a:latin typeface="Arial" charset="0"/>
        <a:ea typeface="+mn-ea"/>
        <a:cs typeface="+mn-cs"/>
      </a:defRPr>
    </a:lvl5pPr>
    <a:lvl6pPr marL="2743200" algn="l" defTabSz="1097280" rtl="0" eaLnBrk="1" latinLnBrk="0" hangingPunct="1">
      <a:defRPr sz="8280" kern="1200">
        <a:solidFill>
          <a:schemeClr val="tx1"/>
        </a:solidFill>
        <a:latin typeface="Arial" charset="0"/>
        <a:ea typeface="+mn-ea"/>
        <a:cs typeface="+mn-cs"/>
      </a:defRPr>
    </a:lvl6pPr>
    <a:lvl7pPr marL="3291840" algn="l" defTabSz="1097280" rtl="0" eaLnBrk="1" latinLnBrk="0" hangingPunct="1">
      <a:defRPr sz="8280" kern="1200">
        <a:solidFill>
          <a:schemeClr val="tx1"/>
        </a:solidFill>
        <a:latin typeface="Arial" charset="0"/>
        <a:ea typeface="+mn-ea"/>
        <a:cs typeface="+mn-cs"/>
      </a:defRPr>
    </a:lvl7pPr>
    <a:lvl8pPr marL="3840480" algn="l" defTabSz="1097280" rtl="0" eaLnBrk="1" latinLnBrk="0" hangingPunct="1">
      <a:defRPr sz="8280" kern="1200">
        <a:solidFill>
          <a:schemeClr val="tx1"/>
        </a:solidFill>
        <a:latin typeface="Arial" charset="0"/>
        <a:ea typeface="+mn-ea"/>
        <a:cs typeface="+mn-cs"/>
      </a:defRPr>
    </a:lvl8pPr>
    <a:lvl9pPr marL="4389120" algn="l" defTabSz="1097280" rtl="0" eaLnBrk="1" latinLnBrk="0" hangingPunct="1">
      <a:defRPr sz="828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5136"/>
    <a:srgbClr val="25714B"/>
    <a:srgbClr val="008000"/>
    <a:srgbClr val="38AA71"/>
    <a:srgbClr val="39AD73"/>
    <a:srgbClr val="FF0000"/>
    <a:srgbClr val="5F5F5F"/>
    <a:srgbClr val="80808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BC48D5-7E24-945F-E295-27BE7F5D8186}" v="7" dt="2023-12-01T17:31:57.199"/>
    <p1510:client id="{80EC1922-45C6-4AF0-A6B3-0B831C2D1D57}" v="45" dt="2023-12-01T18:15:57.082"/>
    <p1510:client id="{DB2A3E78-1995-F57E-9452-C5BE75ABF81E}" v="32" dt="2023-12-02T00:51:47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880" autoAdjust="0"/>
  </p:normalViewPr>
  <p:slideViewPr>
    <p:cSldViewPr snapToGrid="0">
      <p:cViewPr>
        <p:scale>
          <a:sx n="50" d="100"/>
          <a:sy n="50" d="100"/>
        </p:scale>
        <p:origin x="36" y="-2028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4a097c0ef684ff73190d85bce2343e4dac4e2ff1b9a624c057dc39b133eb38fc::" providerId="AD" clId="Web-{BFD72131-85F6-457B-A1EB-5026DCC69938}"/>
    <pc:docChg chg="modSld">
      <pc:chgData name="Guest User" userId="S::urn:spo:anon#4a097c0ef684ff73190d85bce2343e4dac4e2ff1b9a624c057dc39b133eb38fc::" providerId="AD" clId="Web-{BFD72131-85F6-457B-A1EB-5026DCC69938}" dt="2023-04-22T15:02:43.140" v="205" actId="1076"/>
      <pc:docMkLst>
        <pc:docMk/>
      </pc:docMkLst>
      <pc:sldChg chg="addSp modSp">
        <pc:chgData name="Guest User" userId="S::urn:spo:anon#4a097c0ef684ff73190d85bce2343e4dac4e2ff1b9a624c057dc39b133eb38fc::" providerId="AD" clId="Web-{BFD72131-85F6-457B-A1EB-5026DCC69938}" dt="2023-04-22T15:02:43.140" v="205" actId="1076"/>
        <pc:sldMkLst>
          <pc:docMk/>
          <pc:sldMk cId="0" sldId="256"/>
        </pc:sldMkLst>
        <pc:spChg chg="add mod">
          <ac:chgData name="Guest User" userId="S::urn:spo:anon#4a097c0ef684ff73190d85bce2343e4dac4e2ff1b9a624c057dc39b133eb38fc::" providerId="AD" clId="Web-{BFD72131-85F6-457B-A1EB-5026DCC69938}" dt="2023-04-22T14:54:18.557" v="201" actId="20577"/>
          <ac:spMkLst>
            <pc:docMk/>
            <pc:sldMk cId="0" sldId="256"/>
            <ac:spMk id="3" creationId="{FB8C2593-2F6B-9439-6C9E-0664443C9B7B}"/>
          </ac:spMkLst>
        </pc:spChg>
        <pc:spChg chg="mod">
          <ac:chgData name="Guest User" userId="S::urn:spo:anon#4a097c0ef684ff73190d85bce2343e4dac4e2ff1b9a624c057dc39b133eb38fc::" providerId="AD" clId="Web-{BFD72131-85F6-457B-A1EB-5026DCC69938}" dt="2023-04-22T14:52:28.268" v="85" actId="1076"/>
          <ac:spMkLst>
            <pc:docMk/>
            <pc:sldMk cId="0" sldId="256"/>
            <ac:spMk id="6" creationId="{E735FE77-65EE-8AC3-F02A-0D5A42275794}"/>
          </ac:spMkLst>
        </pc:spChg>
        <pc:spChg chg="mod">
          <ac:chgData name="Guest User" userId="S::urn:spo:anon#4a097c0ef684ff73190d85bce2343e4dac4e2ff1b9a624c057dc39b133eb38fc::" providerId="AD" clId="Web-{BFD72131-85F6-457B-A1EB-5026DCC69938}" dt="2023-04-22T15:02:43.140" v="205" actId="1076"/>
          <ac:spMkLst>
            <pc:docMk/>
            <pc:sldMk cId="0" sldId="256"/>
            <ac:spMk id="12" creationId="{BFB1A2F3-9FE6-8A1B-FB0E-C6B40B9D7427}"/>
          </ac:spMkLst>
        </pc:spChg>
        <pc:spChg chg="mod">
          <ac:chgData name="Guest User" userId="S::urn:spo:anon#4a097c0ef684ff73190d85bce2343e4dac4e2ff1b9a624c057dc39b133eb38fc::" providerId="AD" clId="Web-{BFD72131-85F6-457B-A1EB-5026DCC69938}" dt="2023-04-22T15:02:40.202" v="204" actId="1076"/>
          <ac:spMkLst>
            <pc:docMk/>
            <pc:sldMk cId="0" sldId="256"/>
            <ac:spMk id="15" creationId="{F8B1EC90-00FE-C996-4976-59F2D62D0E33}"/>
          </ac:spMkLst>
        </pc:spChg>
        <pc:spChg chg="mod">
          <ac:chgData name="Guest User" userId="S::urn:spo:anon#4a097c0ef684ff73190d85bce2343e4dac4e2ff1b9a624c057dc39b133eb38fc::" providerId="AD" clId="Web-{BFD72131-85F6-457B-A1EB-5026DCC69938}" dt="2023-04-22T14:51:12.419" v="84" actId="14100"/>
          <ac:spMkLst>
            <pc:docMk/>
            <pc:sldMk cId="0" sldId="256"/>
            <ac:spMk id="19" creationId="{BF66394B-EE85-D588-AC56-577E03B39C20}"/>
          </ac:spMkLst>
        </pc:spChg>
        <pc:picChg chg="add mod">
          <ac:chgData name="Guest User" userId="S::urn:spo:anon#4a097c0ef684ff73190d85bce2343e4dac4e2ff1b9a624c057dc39b133eb38fc::" providerId="AD" clId="Web-{BFD72131-85F6-457B-A1EB-5026DCC69938}" dt="2023-04-22T14:52:36.550" v="86" actId="14100"/>
          <ac:picMkLst>
            <pc:docMk/>
            <pc:sldMk cId="0" sldId="256"/>
            <ac:picMk id="2" creationId="{7E5072BC-9F39-54CA-5030-AEC1494921BE}"/>
          </ac:picMkLst>
        </pc:picChg>
      </pc:sldChg>
    </pc:docChg>
  </pc:docChgLst>
  <pc:docChgLst>
    <pc:chgData name="Jacob Shattuck" userId="S::jshattu1@uncc.edu::988f4404-d58d-4dcf-b418-596022532fe3" providerId="AD" clId="Web-{DB2A3E78-1995-F57E-9452-C5BE75ABF81E}"/>
    <pc:docChg chg="modSld">
      <pc:chgData name="Jacob Shattuck" userId="S::jshattu1@uncc.edu::988f4404-d58d-4dcf-b418-596022532fe3" providerId="AD" clId="Web-{DB2A3E78-1995-F57E-9452-C5BE75ABF81E}" dt="2023-12-02T00:51:47.003" v="16" actId="20577"/>
      <pc:docMkLst>
        <pc:docMk/>
      </pc:docMkLst>
      <pc:sldChg chg="modSp">
        <pc:chgData name="Jacob Shattuck" userId="S::jshattu1@uncc.edu::988f4404-d58d-4dcf-b418-596022532fe3" providerId="AD" clId="Web-{DB2A3E78-1995-F57E-9452-C5BE75ABF81E}" dt="2023-12-02T00:51:47.003" v="16" actId="20577"/>
        <pc:sldMkLst>
          <pc:docMk/>
          <pc:sldMk cId="0" sldId="256"/>
        </pc:sldMkLst>
        <pc:spChg chg="mod">
          <ac:chgData name="Jacob Shattuck" userId="S::jshattu1@uncc.edu::988f4404-d58d-4dcf-b418-596022532fe3" providerId="AD" clId="Web-{DB2A3E78-1995-F57E-9452-C5BE75ABF81E}" dt="2023-12-02T00:51:47.003" v="16" actId="20577"/>
          <ac:spMkLst>
            <pc:docMk/>
            <pc:sldMk cId="0" sldId="256"/>
            <ac:spMk id="23" creationId="{344EAD08-569E-A692-396B-C0AA785A8B80}"/>
          </ac:spMkLst>
        </pc:spChg>
      </pc:sldChg>
    </pc:docChg>
  </pc:docChgLst>
  <pc:docChgLst>
    <pc:chgData name="Johnny Nguyen" userId="S::jnguye81@uncc.edu::f33e8e11-d272-4eaf-a5a1-a37778dc1edb" providerId="AD" clId="Web-{E632A9BE-22F2-8B9A-953F-7022A068828D}"/>
    <pc:docChg chg="modSld">
      <pc:chgData name="Johnny Nguyen" userId="S::jnguye81@uncc.edu::f33e8e11-d272-4eaf-a5a1-a37778dc1edb" providerId="AD" clId="Web-{E632A9BE-22F2-8B9A-953F-7022A068828D}" dt="2023-04-18T00:27:22.867" v="10"/>
      <pc:docMkLst>
        <pc:docMk/>
      </pc:docMkLst>
      <pc:sldChg chg="delSp modSp">
        <pc:chgData name="Johnny Nguyen" userId="S::jnguye81@uncc.edu::f33e8e11-d272-4eaf-a5a1-a37778dc1edb" providerId="AD" clId="Web-{E632A9BE-22F2-8B9A-953F-7022A068828D}" dt="2023-04-18T00:27:22.867" v="10"/>
        <pc:sldMkLst>
          <pc:docMk/>
          <pc:sldMk cId="0" sldId="256"/>
        </pc:sldMkLst>
        <pc:spChg chg="del">
          <ac:chgData name="Johnny Nguyen" userId="S::jnguye81@uncc.edu::f33e8e11-d272-4eaf-a5a1-a37778dc1edb" providerId="AD" clId="Web-{E632A9BE-22F2-8B9A-953F-7022A068828D}" dt="2023-04-18T00:27:13.695" v="0"/>
          <ac:spMkLst>
            <pc:docMk/>
            <pc:sldMk cId="0" sldId="256"/>
            <ac:spMk id="14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14.179" v="1"/>
          <ac:spMkLst>
            <pc:docMk/>
            <pc:sldMk cId="0" sldId="256"/>
            <ac:spMk id="24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22.867" v="10"/>
          <ac:spMkLst>
            <pc:docMk/>
            <pc:sldMk cId="0" sldId="256"/>
            <ac:spMk id="31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14.586" v="2"/>
          <ac:spMkLst>
            <pc:docMk/>
            <pc:sldMk cId="0" sldId="256"/>
            <ac:spMk id="32" creationId="{00000000-0000-0000-0000-000000000000}"/>
          </ac:spMkLst>
        </pc:spChg>
        <pc:spChg chg="del mod">
          <ac:chgData name="Johnny Nguyen" userId="S::jnguye81@uncc.edu::f33e8e11-d272-4eaf-a5a1-a37778dc1edb" providerId="AD" clId="Web-{E632A9BE-22F2-8B9A-953F-7022A068828D}" dt="2023-04-18T00:27:22.289" v="9"/>
          <ac:spMkLst>
            <pc:docMk/>
            <pc:sldMk cId="0" sldId="256"/>
            <ac:spMk id="35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18.867" v="5"/>
          <ac:spMkLst>
            <pc:docMk/>
            <pc:sldMk cId="0" sldId="256"/>
            <ac:spMk id="38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18.039" v="4"/>
          <ac:spMkLst>
            <pc:docMk/>
            <pc:sldMk cId="0" sldId="256"/>
            <ac:spMk id="39" creationId="{00000000-0000-0000-0000-000000000000}"/>
          </ac:spMkLst>
        </pc:spChg>
        <pc:spChg chg="del">
          <ac:chgData name="Johnny Nguyen" userId="S::jnguye81@uncc.edu::f33e8e11-d272-4eaf-a5a1-a37778dc1edb" providerId="AD" clId="Web-{E632A9BE-22F2-8B9A-953F-7022A068828D}" dt="2023-04-18T00:27:16.070" v="3"/>
          <ac:spMkLst>
            <pc:docMk/>
            <pc:sldMk cId="0" sldId="256"/>
            <ac:spMk id="41" creationId="{00000000-0000-0000-0000-000000000000}"/>
          </ac:spMkLst>
        </pc:spChg>
      </pc:sldChg>
    </pc:docChg>
  </pc:docChgLst>
  <pc:docChgLst>
    <pc:chgData name="Johnny Nguyen" userId="f33e8e11-d272-4eaf-a5a1-a37778dc1edb" providerId="ADAL" clId="{73FE3A34-4C13-4D10-BD67-85B2600D79F8}"/>
    <pc:docChg chg="undo custSel modSld">
      <pc:chgData name="Johnny Nguyen" userId="f33e8e11-d272-4eaf-a5a1-a37778dc1edb" providerId="ADAL" clId="{73FE3A34-4C13-4D10-BD67-85B2600D79F8}" dt="2023-04-26T20:28:05.647" v="1425" actId="1076"/>
      <pc:docMkLst>
        <pc:docMk/>
      </pc:docMkLst>
      <pc:sldChg chg="addSp delSp modSp mod">
        <pc:chgData name="Johnny Nguyen" userId="f33e8e11-d272-4eaf-a5a1-a37778dc1edb" providerId="ADAL" clId="{73FE3A34-4C13-4D10-BD67-85B2600D79F8}" dt="2023-04-26T20:28:05.647" v="1425" actId="1076"/>
        <pc:sldMkLst>
          <pc:docMk/>
          <pc:sldMk cId="0" sldId="256"/>
        </pc:sldMkLst>
        <pc:spChg chg="mod">
          <ac:chgData name="Johnny Nguyen" userId="f33e8e11-d272-4eaf-a5a1-a37778dc1edb" providerId="ADAL" clId="{73FE3A34-4C13-4D10-BD67-85B2600D79F8}" dt="2023-04-24T21:35:31.996" v="167" actId="1076"/>
          <ac:spMkLst>
            <pc:docMk/>
            <pc:sldMk cId="0" sldId="256"/>
            <ac:spMk id="4" creationId="{F9610EC7-A90C-208F-0329-FD7DFE2C2AAF}"/>
          </ac:spMkLst>
        </pc:spChg>
        <pc:spChg chg="mod">
          <ac:chgData name="Johnny Nguyen" userId="f33e8e11-d272-4eaf-a5a1-a37778dc1edb" providerId="ADAL" clId="{73FE3A34-4C13-4D10-BD67-85B2600D79F8}" dt="2023-04-26T19:54:21.229" v="975" actId="2711"/>
          <ac:spMkLst>
            <pc:docMk/>
            <pc:sldMk cId="0" sldId="256"/>
            <ac:spMk id="6" creationId="{E735FE77-65EE-8AC3-F02A-0D5A42275794}"/>
          </ac:spMkLst>
        </pc:spChg>
        <pc:spChg chg="mod">
          <ac:chgData name="Johnny Nguyen" userId="f33e8e11-d272-4eaf-a5a1-a37778dc1edb" providerId="ADAL" clId="{73FE3A34-4C13-4D10-BD67-85B2600D79F8}" dt="2023-04-26T19:53:31.192" v="966" actId="20577"/>
          <ac:spMkLst>
            <pc:docMk/>
            <pc:sldMk cId="0" sldId="256"/>
            <ac:spMk id="8" creationId="{9624529B-1D7D-6E9B-5F99-0D3D36C7B88D}"/>
          </ac:spMkLst>
        </pc:spChg>
        <pc:spChg chg="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10" creationId="{96D6C672-84AB-896F-E787-F07BAACF8D0E}"/>
          </ac:spMkLst>
        </pc:spChg>
        <pc:spChg chg="del mod">
          <ac:chgData name="Johnny Nguyen" userId="f33e8e11-d272-4eaf-a5a1-a37778dc1edb" providerId="ADAL" clId="{73FE3A34-4C13-4D10-BD67-85B2600D79F8}" dt="2023-04-24T21:27:07.567" v="136" actId="478"/>
          <ac:spMkLst>
            <pc:docMk/>
            <pc:sldMk cId="0" sldId="256"/>
            <ac:spMk id="12" creationId="{BFB1A2F3-9FE6-8A1B-FB0E-C6B40B9D7427}"/>
          </ac:spMkLst>
        </pc:spChg>
        <pc:spChg chg="mod">
          <ac:chgData name="Johnny Nguyen" userId="f33e8e11-d272-4eaf-a5a1-a37778dc1edb" providerId="ADAL" clId="{73FE3A34-4C13-4D10-BD67-85B2600D79F8}" dt="2023-04-26T20:17:01.385" v="1420" actId="313"/>
          <ac:spMkLst>
            <pc:docMk/>
            <pc:sldMk cId="0" sldId="256"/>
            <ac:spMk id="13" creationId="{60C70318-A916-530E-BF71-B7F349A555DA}"/>
          </ac:spMkLst>
        </pc:spChg>
        <pc:spChg chg="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17" creationId="{0FADEE34-9F0F-EB72-843D-A73CDECD68AA}"/>
          </ac:spMkLst>
        </pc:spChg>
        <pc:spChg chg="add del">
          <ac:chgData name="Johnny Nguyen" userId="f33e8e11-d272-4eaf-a5a1-a37778dc1edb" providerId="ADAL" clId="{73FE3A34-4C13-4D10-BD67-85B2600D79F8}" dt="2023-04-24T21:06:28.497" v="46" actId="478"/>
          <ac:spMkLst>
            <pc:docMk/>
            <pc:sldMk cId="0" sldId="256"/>
            <ac:spMk id="19" creationId="{3767E9D7-8281-659A-DF40-47CDF62C5F42}"/>
          </ac:spMkLst>
        </pc:spChg>
        <pc:spChg chg="add 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19" creationId="{5DED4CDE-95DA-095E-0EB3-DB80169A1AF5}"/>
          </ac:spMkLst>
        </pc:spChg>
        <pc:spChg chg="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21" creationId="{516350CA-F3A5-FC8C-7C16-4E65B66CC395}"/>
          </ac:spMkLst>
        </pc:spChg>
        <pc:spChg chg="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24" creationId="{79B96EA4-E456-5758-536D-CF3193350AC8}"/>
          </ac:spMkLst>
        </pc:spChg>
        <pc:spChg chg="mod">
          <ac:chgData name="Johnny Nguyen" userId="f33e8e11-d272-4eaf-a5a1-a37778dc1edb" providerId="ADAL" clId="{73FE3A34-4C13-4D10-BD67-85B2600D79F8}" dt="2023-04-26T19:36:54.420" v="616" actId="14100"/>
          <ac:spMkLst>
            <pc:docMk/>
            <pc:sldMk cId="0" sldId="256"/>
            <ac:spMk id="25" creationId="{3D489EF6-70CE-4BC6-F854-183EE68FAD35}"/>
          </ac:spMkLst>
        </pc:spChg>
        <pc:spChg chg="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31" creationId="{384B31FC-1FC2-09B9-8B77-BEB6208FB701}"/>
          </ac:spMkLst>
        </pc:spChg>
        <pc:spChg chg="add del mod">
          <ac:chgData name="Johnny Nguyen" userId="f33e8e11-d272-4eaf-a5a1-a37778dc1edb" providerId="ADAL" clId="{73FE3A34-4C13-4D10-BD67-85B2600D79F8}" dt="2023-04-26T20:27:35.456" v="1422" actId="478"/>
          <ac:spMkLst>
            <pc:docMk/>
            <pc:sldMk cId="0" sldId="256"/>
            <ac:spMk id="33" creationId="{6C728354-8828-56DD-2374-1B3BA52231C0}"/>
          </ac:spMkLst>
        </pc:spChg>
        <pc:spChg chg="add mod">
          <ac:chgData name="Johnny Nguyen" userId="f33e8e11-d272-4eaf-a5a1-a37778dc1edb" providerId="ADAL" clId="{73FE3A34-4C13-4D10-BD67-85B2600D79F8}" dt="2023-04-24T21:37:09.537" v="172" actId="1076"/>
          <ac:spMkLst>
            <pc:docMk/>
            <pc:sldMk cId="0" sldId="256"/>
            <ac:spMk id="34" creationId="{1C5DF696-D359-DB87-32E5-2B7B5BFA924E}"/>
          </ac:spMkLst>
        </pc:spChg>
        <pc:spChg chg="mod">
          <ac:chgData name="Johnny Nguyen" userId="f33e8e11-d272-4eaf-a5a1-a37778dc1edb" providerId="ADAL" clId="{73FE3A34-4C13-4D10-BD67-85B2600D79F8}" dt="2023-04-26T19:46:51.076" v="779" actId="1076"/>
          <ac:spMkLst>
            <pc:docMk/>
            <pc:sldMk cId="0" sldId="256"/>
            <ac:spMk id="36" creationId="{D69E0ED7-F10E-7675-BA55-9CABC8AC2871}"/>
          </ac:spMkLst>
        </pc:spChg>
        <pc:spChg chg="mod">
          <ac:chgData name="Johnny Nguyen" userId="f33e8e11-d272-4eaf-a5a1-a37778dc1edb" providerId="ADAL" clId="{73FE3A34-4C13-4D10-BD67-85B2600D79F8}" dt="2023-04-26T19:47:00.336" v="780" actId="14100"/>
          <ac:spMkLst>
            <pc:docMk/>
            <pc:sldMk cId="0" sldId="256"/>
            <ac:spMk id="37" creationId="{4233A8DC-6B42-EC31-461A-F7AD378AE09A}"/>
          </ac:spMkLst>
        </pc:spChg>
        <pc:spChg chg="mod">
          <ac:chgData name="Johnny Nguyen" userId="f33e8e11-d272-4eaf-a5a1-a37778dc1edb" providerId="ADAL" clId="{73FE3A34-4C13-4D10-BD67-85B2600D79F8}" dt="2023-04-26T19:46:15.218" v="778" actId="14100"/>
          <ac:spMkLst>
            <pc:docMk/>
            <pc:sldMk cId="0" sldId="256"/>
            <ac:spMk id="38" creationId="{1BA4BF51-F420-2A90-1797-5D93A1D4BFF7}"/>
          </ac:spMkLst>
        </pc:spChg>
        <pc:spChg chg="mod">
          <ac:chgData name="Johnny Nguyen" userId="f33e8e11-d272-4eaf-a5a1-a37778dc1edb" providerId="ADAL" clId="{73FE3A34-4C13-4D10-BD67-85B2600D79F8}" dt="2023-04-26T19:36:54.420" v="616" actId="14100"/>
          <ac:spMkLst>
            <pc:docMk/>
            <pc:sldMk cId="0" sldId="256"/>
            <ac:spMk id="39" creationId="{7C95B76F-CF64-5F58-16D1-17FC48A64FB5}"/>
          </ac:spMkLst>
        </pc:spChg>
        <pc:spChg chg="add mod">
          <ac:chgData name="Johnny Nguyen" userId="f33e8e11-d272-4eaf-a5a1-a37778dc1edb" providerId="ADAL" clId="{73FE3A34-4C13-4D10-BD67-85B2600D79F8}" dt="2023-04-26T19:40:32.200" v="763" actId="20577"/>
          <ac:spMkLst>
            <pc:docMk/>
            <pc:sldMk cId="0" sldId="256"/>
            <ac:spMk id="40" creationId="{DB95A3C0-1D7E-A7B3-6B2F-64BED9F4FF2F}"/>
          </ac:spMkLst>
        </pc:spChg>
        <pc:spChg chg="mod">
          <ac:chgData name="Johnny Nguyen" userId="f33e8e11-d272-4eaf-a5a1-a37778dc1edb" providerId="ADAL" clId="{73FE3A34-4C13-4D10-BD67-85B2600D79F8}" dt="2023-04-26T19:55:15.095" v="980" actId="1076"/>
          <ac:spMkLst>
            <pc:docMk/>
            <pc:sldMk cId="0" sldId="256"/>
            <ac:spMk id="41" creationId="{A45626C4-AD8B-93AA-1AF6-39CE3594301C}"/>
          </ac:spMkLst>
        </pc:spChg>
        <pc:spChg chg="mod">
          <ac:chgData name="Johnny Nguyen" userId="f33e8e11-d272-4eaf-a5a1-a37778dc1edb" providerId="ADAL" clId="{73FE3A34-4C13-4D10-BD67-85B2600D79F8}" dt="2023-04-26T20:05:19.995" v="981" actId="14100"/>
          <ac:spMkLst>
            <pc:docMk/>
            <pc:sldMk cId="0" sldId="256"/>
            <ac:spMk id="45" creationId="{08863043-AF53-BC30-55E5-E5DC5004167B}"/>
          </ac:spMkLst>
        </pc:spChg>
        <pc:spChg chg="mod">
          <ac:chgData name="Johnny Nguyen" userId="f33e8e11-d272-4eaf-a5a1-a37778dc1edb" providerId="ADAL" clId="{73FE3A34-4C13-4D10-BD67-85B2600D79F8}" dt="2023-04-26T20:28:05.647" v="1425" actId="1076"/>
          <ac:spMkLst>
            <pc:docMk/>
            <pc:sldMk cId="0" sldId="256"/>
            <ac:spMk id="48" creationId="{48FFEA4B-EADA-7528-1F13-CA722E688A85}"/>
          </ac:spMkLst>
        </pc:spChg>
        <pc:spChg chg="mod">
          <ac:chgData name="Johnny Nguyen" userId="f33e8e11-d272-4eaf-a5a1-a37778dc1edb" providerId="ADAL" clId="{73FE3A34-4C13-4D10-BD67-85B2600D79F8}" dt="2023-04-26T20:28:05.647" v="1425" actId="1076"/>
          <ac:spMkLst>
            <pc:docMk/>
            <pc:sldMk cId="0" sldId="256"/>
            <ac:spMk id="49" creationId="{7CCE8BEA-E543-5F0E-D01F-298828D18643}"/>
          </ac:spMkLst>
        </pc:spChg>
        <pc:picChg chg="mod">
          <ac:chgData name="Johnny Nguyen" userId="f33e8e11-d272-4eaf-a5a1-a37778dc1edb" providerId="ADAL" clId="{73FE3A34-4C13-4D10-BD67-85B2600D79F8}" dt="2023-04-24T21:36:33.952" v="171" actId="1076"/>
          <ac:picMkLst>
            <pc:docMk/>
            <pc:sldMk cId="0" sldId="256"/>
            <ac:picMk id="2" creationId="{7E5072BC-9F39-54CA-5030-AEC1494921BE}"/>
          </ac:picMkLst>
        </pc:picChg>
        <pc:picChg chg="mod">
          <ac:chgData name="Johnny Nguyen" userId="f33e8e11-d272-4eaf-a5a1-a37778dc1edb" providerId="ADAL" clId="{73FE3A34-4C13-4D10-BD67-85B2600D79F8}" dt="2023-04-26T20:28:05.647" v="1425" actId="1076"/>
          <ac:picMkLst>
            <pc:docMk/>
            <pc:sldMk cId="0" sldId="256"/>
            <ac:picMk id="51" creationId="{CA4B646B-C0F3-438E-05B3-1393583A45F2}"/>
          </ac:picMkLst>
        </pc:picChg>
        <pc:picChg chg="add mod">
          <ac:chgData name="Johnny Nguyen" userId="f33e8e11-d272-4eaf-a5a1-a37778dc1edb" providerId="ADAL" clId="{73FE3A34-4C13-4D10-BD67-85B2600D79F8}" dt="2023-04-26T19:43:48.668" v="768" actId="1076"/>
          <ac:picMkLst>
            <pc:docMk/>
            <pc:sldMk cId="0" sldId="256"/>
            <ac:picMk id="1026" creationId="{4DF221E7-C17E-091C-45E7-20DE17EEEE6E}"/>
          </ac:picMkLst>
        </pc:picChg>
        <pc:picChg chg="add del">
          <ac:chgData name="Johnny Nguyen" userId="f33e8e11-d272-4eaf-a5a1-a37778dc1edb" providerId="ADAL" clId="{73FE3A34-4C13-4D10-BD67-85B2600D79F8}" dt="2023-04-26T19:44:38.038" v="770" actId="478"/>
          <ac:picMkLst>
            <pc:docMk/>
            <pc:sldMk cId="0" sldId="256"/>
            <ac:picMk id="1028" creationId="{07D72D23-3465-4CE4-FED7-314B97567483}"/>
          </ac:picMkLst>
        </pc:picChg>
        <pc:picChg chg="add mod">
          <ac:chgData name="Johnny Nguyen" userId="f33e8e11-d272-4eaf-a5a1-a37778dc1edb" providerId="ADAL" clId="{73FE3A34-4C13-4D10-BD67-85B2600D79F8}" dt="2023-04-26T19:45:19.970" v="777" actId="1076"/>
          <ac:picMkLst>
            <pc:docMk/>
            <pc:sldMk cId="0" sldId="256"/>
            <ac:picMk id="1030" creationId="{9186B9C6-A8AA-CD65-2D35-034FF0E80F5A}"/>
          </ac:picMkLst>
        </pc:picChg>
        <pc:cxnChg chg="del">
          <ac:chgData name="Johnny Nguyen" userId="f33e8e11-d272-4eaf-a5a1-a37778dc1edb" providerId="ADAL" clId="{73FE3A34-4C13-4D10-BD67-85B2600D79F8}" dt="2023-04-26T19:28:45.476" v="560" actId="478"/>
          <ac:cxnSpMkLst>
            <pc:docMk/>
            <pc:sldMk cId="0" sldId="256"/>
            <ac:cxnSpMk id="5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30:03.823" v="573" actId="478"/>
          <ac:cxnSpMkLst>
            <pc:docMk/>
            <pc:sldMk cId="0" sldId="256"/>
            <ac:cxnSpMk id="7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08.865" v="563" actId="478"/>
          <ac:cxnSpMkLst>
            <pc:docMk/>
            <pc:sldMk cId="0" sldId="256"/>
            <ac:cxnSpMk id="9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30:01.160" v="572" actId="478"/>
          <ac:cxnSpMkLst>
            <pc:docMk/>
            <pc:sldMk cId="0" sldId="256"/>
            <ac:cxnSpMk id="11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39.889" v="567" actId="478"/>
          <ac:cxnSpMkLst>
            <pc:docMk/>
            <pc:sldMk cId="0" sldId="256"/>
            <ac:cxnSpMk id="16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37.139" v="566" actId="478"/>
          <ac:cxnSpMkLst>
            <pc:docMk/>
            <pc:sldMk cId="0" sldId="256"/>
            <ac:cxnSpMk id="18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00.095" v="562" actId="478"/>
          <ac:cxnSpMkLst>
            <pc:docMk/>
            <pc:sldMk cId="0" sldId="256"/>
            <ac:cxnSpMk id="20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43.506" v="568" actId="478"/>
          <ac:cxnSpMkLst>
            <pc:docMk/>
            <pc:sldMk cId="0" sldId="256"/>
            <ac:cxnSpMk id="22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8:57.717" v="561" actId="478"/>
          <ac:cxnSpMkLst>
            <pc:docMk/>
            <pc:sldMk cId="0" sldId="256"/>
            <ac:cxnSpMk id="23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45.862" v="569" actId="478"/>
          <ac:cxnSpMkLst>
            <pc:docMk/>
            <pc:sldMk cId="0" sldId="256"/>
            <ac:cxnSpMk id="26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19.645" v="565" actId="478"/>
          <ac:cxnSpMkLst>
            <pc:docMk/>
            <pc:sldMk cId="0" sldId="256"/>
            <ac:cxnSpMk id="27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54.206" v="570" actId="478"/>
          <ac:cxnSpMkLst>
            <pc:docMk/>
            <pc:sldMk cId="0" sldId="256"/>
            <ac:cxnSpMk id="28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17.696" v="564" actId="478"/>
          <ac:cxnSpMkLst>
            <pc:docMk/>
            <pc:sldMk cId="0" sldId="256"/>
            <ac:cxnSpMk id="29" creationId="{00000000-0000-0000-0000-000000000000}"/>
          </ac:cxnSpMkLst>
        </pc:cxnChg>
        <pc:cxnChg chg="del">
          <ac:chgData name="Johnny Nguyen" userId="f33e8e11-d272-4eaf-a5a1-a37778dc1edb" providerId="ADAL" clId="{73FE3A34-4C13-4D10-BD67-85B2600D79F8}" dt="2023-04-26T19:29:56.643" v="571" actId="478"/>
          <ac:cxnSpMkLst>
            <pc:docMk/>
            <pc:sldMk cId="0" sldId="256"/>
            <ac:cxnSpMk id="30" creationId="{00000000-0000-0000-0000-000000000000}"/>
          </ac:cxnSpMkLst>
        </pc:cxnChg>
      </pc:sldChg>
    </pc:docChg>
  </pc:docChgLst>
  <pc:docChgLst>
    <pc:chgData name="Guest User" userId="S::urn:spo:anon#4a097c0ef684ff73190d85bce2343e4dac4e2ff1b9a624c057dc39b133eb38fc::" providerId="AD" clId="Web-{8F19BB5C-E229-43AB-8AB3-66C77ED73F84}"/>
    <pc:docChg chg="modSld">
      <pc:chgData name="Guest User" userId="S::urn:spo:anon#4a097c0ef684ff73190d85bce2343e4dac4e2ff1b9a624c057dc39b133eb38fc::" providerId="AD" clId="Web-{8F19BB5C-E229-43AB-8AB3-66C77ED73F84}" dt="2023-04-25T13:20:36.816" v="78" actId="1076"/>
      <pc:docMkLst>
        <pc:docMk/>
      </pc:docMkLst>
      <pc:sldChg chg="addSp delSp modSp">
        <pc:chgData name="Guest User" userId="S::urn:spo:anon#4a097c0ef684ff73190d85bce2343e4dac4e2ff1b9a624c057dc39b133eb38fc::" providerId="AD" clId="Web-{8F19BB5C-E229-43AB-8AB3-66C77ED73F84}" dt="2023-04-25T13:20:36.816" v="78" actId="1076"/>
        <pc:sldMkLst>
          <pc:docMk/>
          <pc:sldMk cId="0" sldId="256"/>
        </pc:sldMkLst>
        <pc:spChg chg="del">
          <ac:chgData name="Guest User" userId="S::urn:spo:anon#4a097c0ef684ff73190d85bce2343e4dac4e2ff1b9a624c057dc39b133eb38fc::" providerId="AD" clId="Web-{8F19BB5C-E229-43AB-8AB3-66C77ED73F84}" dt="2023-04-25T13:19:04.124" v="72"/>
          <ac:spMkLst>
            <pc:docMk/>
            <pc:sldMk cId="0" sldId="256"/>
            <ac:spMk id="3" creationId="{FB8C2593-2F6B-9439-6C9E-0664443C9B7B}"/>
          </ac:spMkLst>
        </pc:spChg>
        <pc:spChg chg="mod">
          <ac:chgData name="Guest User" userId="S::urn:spo:anon#4a097c0ef684ff73190d85bce2343e4dac4e2ff1b9a624c057dc39b133eb38fc::" providerId="AD" clId="Web-{8F19BB5C-E229-43AB-8AB3-66C77ED73F84}" dt="2023-04-25T12:37:59.244" v="5" actId="20577"/>
          <ac:spMkLst>
            <pc:docMk/>
            <pc:sldMk cId="0" sldId="256"/>
            <ac:spMk id="4" creationId="{F9610EC7-A90C-208F-0329-FD7DFE2C2AAF}"/>
          </ac:spMkLst>
        </pc:spChg>
        <pc:spChg chg="add del mod">
          <ac:chgData name="Guest User" userId="S::urn:spo:anon#4a097c0ef684ff73190d85bce2343e4dac4e2ff1b9a624c057dc39b133eb38fc::" providerId="AD" clId="Web-{8F19BB5C-E229-43AB-8AB3-66C77ED73F84}" dt="2023-04-25T13:19:40.923" v="75" actId="1076"/>
          <ac:spMkLst>
            <pc:docMk/>
            <pc:sldMk cId="0" sldId="256"/>
            <ac:spMk id="6" creationId="{E735FE77-65EE-8AC3-F02A-0D5A42275794}"/>
          </ac:spMkLst>
        </pc:spChg>
        <pc:spChg chg="add mod">
          <ac:chgData name="Guest User" userId="S::urn:spo:anon#4a097c0ef684ff73190d85bce2343e4dac4e2ff1b9a624c057dc39b133eb38fc::" providerId="AD" clId="Web-{8F19BB5C-E229-43AB-8AB3-66C77ED73F84}" dt="2023-04-25T13:19:17.422" v="73" actId="14100"/>
          <ac:spMkLst>
            <pc:docMk/>
            <pc:sldMk cId="0" sldId="256"/>
            <ac:spMk id="12" creationId="{D15B2FDD-2695-378A-ABBA-00E56D75141A}"/>
          </ac:spMkLst>
        </pc:spChg>
        <pc:spChg chg="mod">
          <ac:chgData name="Guest User" userId="S::urn:spo:anon#4a097c0ef684ff73190d85bce2343e4dac4e2ff1b9a624c057dc39b133eb38fc::" providerId="AD" clId="Web-{8F19BB5C-E229-43AB-8AB3-66C77ED73F84}" dt="2023-04-25T13:20:36.816" v="78" actId="1076"/>
          <ac:spMkLst>
            <pc:docMk/>
            <pc:sldMk cId="0" sldId="256"/>
            <ac:spMk id="13" creationId="{60C70318-A916-530E-BF71-B7F349A555DA}"/>
          </ac:spMkLst>
        </pc:spChg>
        <pc:spChg chg="mod">
          <ac:chgData name="Guest User" userId="S::urn:spo:anon#4a097c0ef684ff73190d85bce2343e4dac4e2ff1b9a624c057dc39b133eb38fc::" providerId="AD" clId="Web-{8F19BB5C-E229-43AB-8AB3-66C77ED73F84}" dt="2023-04-25T13:20:33.785" v="77" actId="1076"/>
          <ac:spMkLst>
            <pc:docMk/>
            <pc:sldMk cId="0" sldId="256"/>
            <ac:spMk id="32" creationId="{C698316E-9A4F-3C32-15C5-95E026768E69}"/>
          </ac:spMkLst>
        </pc:spChg>
        <pc:picChg chg="mod">
          <ac:chgData name="Guest User" userId="S::urn:spo:anon#4a097c0ef684ff73190d85bce2343e4dac4e2ff1b9a624c057dc39b133eb38fc::" providerId="AD" clId="Web-{8F19BB5C-E229-43AB-8AB3-66C77ED73F84}" dt="2023-04-25T12:37:14.555" v="0" actId="14100"/>
          <ac:picMkLst>
            <pc:docMk/>
            <pc:sldMk cId="0" sldId="256"/>
            <ac:picMk id="2" creationId="{7E5072BC-9F39-54CA-5030-AEC1494921BE}"/>
          </ac:picMkLst>
        </pc:picChg>
        <pc:picChg chg="add mod">
          <ac:chgData name="Guest User" userId="S::urn:spo:anon#4a097c0ef684ff73190d85bce2343e4dac4e2ff1b9a624c057dc39b133eb38fc::" providerId="AD" clId="Web-{8F19BB5C-E229-43AB-8AB3-66C77ED73F84}" dt="2023-04-25T13:19:43.939" v="76" actId="1076"/>
          <ac:picMkLst>
            <pc:docMk/>
            <pc:sldMk cId="0" sldId="256"/>
            <ac:picMk id="35" creationId="{3EC889DD-8C9C-4BEB-B7BC-85CE703FA37E}"/>
          </ac:picMkLst>
        </pc:picChg>
      </pc:sldChg>
    </pc:docChg>
  </pc:docChgLst>
  <pc:docChgLst>
    <pc:chgData name="Johnny Nguyen" userId="f33e8e11-d272-4eaf-a5a1-a37778dc1edb" providerId="ADAL" clId="{4BCCAB7A-36FA-48B5-A774-89754B271D09}"/>
    <pc:docChg chg="undo redo custSel modSld">
      <pc:chgData name="Johnny Nguyen" userId="f33e8e11-d272-4eaf-a5a1-a37778dc1edb" providerId="ADAL" clId="{4BCCAB7A-36FA-48B5-A774-89754B271D09}" dt="2023-04-28T21:07:54.828" v="3588" actId="1076"/>
      <pc:docMkLst>
        <pc:docMk/>
      </pc:docMkLst>
      <pc:sldChg chg="addSp delSp modSp mod setBg">
        <pc:chgData name="Johnny Nguyen" userId="f33e8e11-d272-4eaf-a5a1-a37778dc1edb" providerId="ADAL" clId="{4BCCAB7A-36FA-48B5-A774-89754B271D09}" dt="2023-04-28T21:07:54.828" v="3588" actId="1076"/>
        <pc:sldMkLst>
          <pc:docMk/>
          <pc:sldMk cId="0" sldId="256"/>
        </pc:sldMkLst>
        <pc:spChg chg="add mod">
          <ac:chgData name="Johnny Nguyen" userId="f33e8e11-d272-4eaf-a5a1-a37778dc1edb" providerId="ADAL" clId="{4BCCAB7A-36FA-48B5-A774-89754B271D09}" dt="2023-04-26T01:37:32.270" v="956" actId="207"/>
          <ac:spMkLst>
            <pc:docMk/>
            <pc:sldMk cId="0" sldId="256"/>
            <ac:spMk id="4" creationId="{F9610EC7-A90C-208F-0329-FD7DFE2C2AAF}"/>
          </ac:spMkLst>
        </pc:spChg>
        <pc:spChg chg="add mod">
          <ac:chgData name="Johnny Nguyen" userId="f33e8e11-d272-4eaf-a5a1-a37778dc1edb" providerId="ADAL" clId="{4BCCAB7A-36FA-48B5-A774-89754B271D09}" dt="2023-04-26T23:47:18.318" v="2240" actId="20577"/>
          <ac:spMkLst>
            <pc:docMk/>
            <pc:sldMk cId="0" sldId="256"/>
            <ac:spMk id="5" creationId="{9CF315EF-6319-97BC-1B07-8B22858BBDA4}"/>
          </ac:spMkLst>
        </pc:spChg>
        <pc:spChg chg="mod">
          <ac:chgData name="Johnny Nguyen" userId="f33e8e11-d272-4eaf-a5a1-a37778dc1edb" providerId="ADAL" clId="{4BCCAB7A-36FA-48B5-A774-89754B271D09}" dt="2023-04-27T00:59:48.458" v="3456" actId="12"/>
          <ac:spMkLst>
            <pc:docMk/>
            <pc:sldMk cId="0" sldId="256"/>
            <ac:spMk id="6" creationId="{E735FE77-65EE-8AC3-F02A-0D5A42275794}"/>
          </ac:spMkLst>
        </pc:spChg>
        <pc:spChg chg="add mod">
          <ac:chgData name="Johnny Nguyen" userId="f33e8e11-d272-4eaf-a5a1-a37778dc1edb" providerId="ADAL" clId="{4BCCAB7A-36FA-48B5-A774-89754B271D09}" dt="2023-04-26T23:44:20.725" v="2187" actId="14100"/>
          <ac:spMkLst>
            <pc:docMk/>
            <pc:sldMk cId="0" sldId="256"/>
            <ac:spMk id="7" creationId="{89080BCE-5EDD-2FDC-7F64-9A30D8BCD8BA}"/>
          </ac:spMkLst>
        </pc:spChg>
        <pc:spChg chg="mod">
          <ac:chgData name="Johnny Nguyen" userId="f33e8e11-d272-4eaf-a5a1-a37778dc1edb" providerId="ADAL" clId="{4BCCAB7A-36FA-48B5-A774-89754B271D09}" dt="2023-04-27T00:42:10.332" v="3178" actId="20577"/>
          <ac:spMkLst>
            <pc:docMk/>
            <pc:sldMk cId="0" sldId="256"/>
            <ac:spMk id="8" creationId="{9624529B-1D7D-6E9B-5F99-0D3D36C7B88D}"/>
          </ac:spMkLst>
        </pc:spChg>
        <pc:spChg chg="add mod">
          <ac:chgData name="Johnny Nguyen" userId="f33e8e11-d272-4eaf-a5a1-a37778dc1edb" providerId="ADAL" clId="{4BCCAB7A-36FA-48B5-A774-89754B271D09}" dt="2023-04-27T00:10:39.218" v="2445" actId="1076"/>
          <ac:spMkLst>
            <pc:docMk/>
            <pc:sldMk cId="0" sldId="256"/>
            <ac:spMk id="9" creationId="{D8AE9CC4-8A68-64C2-A977-496B64BCC262}"/>
          </ac:spMkLst>
        </pc:spChg>
        <pc:spChg chg="mod">
          <ac:chgData name="Johnny Nguyen" userId="f33e8e11-d272-4eaf-a5a1-a37778dc1edb" providerId="ADAL" clId="{4BCCAB7A-36FA-48B5-A774-89754B271D09}" dt="2023-04-27T00:47:00.581" v="3375" actId="20577"/>
          <ac:spMkLst>
            <pc:docMk/>
            <pc:sldMk cId="0" sldId="256"/>
            <ac:spMk id="10" creationId="{96D6C672-84AB-896F-E787-F07BAACF8D0E}"/>
          </ac:spMkLst>
        </pc:spChg>
        <pc:spChg chg="add mod">
          <ac:chgData name="Johnny Nguyen" userId="f33e8e11-d272-4eaf-a5a1-a37778dc1edb" providerId="ADAL" clId="{4BCCAB7A-36FA-48B5-A774-89754B271D09}" dt="2023-04-27T00:10:55.978" v="2447" actId="14100"/>
          <ac:spMkLst>
            <pc:docMk/>
            <pc:sldMk cId="0" sldId="256"/>
            <ac:spMk id="11" creationId="{E2575F76-A820-0C1C-03B5-DB00F668A70E}"/>
          </ac:spMkLst>
        </pc:spChg>
        <pc:spChg chg="mod">
          <ac:chgData name="Johnny Nguyen" userId="f33e8e11-d272-4eaf-a5a1-a37778dc1edb" providerId="ADAL" clId="{4BCCAB7A-36FA-48B5-A774-89754B271D09}" dt="2023-04-26T23:21:23.978" v="2172" actId="20577"/>
          <ac:spMkLst>
            <pc:docMk/>
            <pc:sldMk cId="0" sldId="256"/>
            <ac:spMk id="12" creationId="{D15B2FDD-2695-378A-ABBA-00E56D75141A}"/>
          </ac:spMkLst>
        </pc:spChg>
        <pc:spChg chg="mod">
          <ac:chgData name="Johnny Nguyen" userId="f33e8e11-d272-4eaf-a5a1-a37778dc1edb" providerId="ADAL" clId="{4BCCAB7A-36FA-48B5-A774-89754B271D09}" dt="2023-04-27T00:52:08.032" v="3448" actId="12"/>
          <ac:spMkLst>
            <pc:docMk/>
            <pc:sldMk cId="0" sldId="256"/>
            <ac:spMk id="13" creationId="{60C70318-A916-530E-BF71-B7F349A555DA}"/>
          </ac:spMkLst>
        </pc:spChg>
        <pc:spChg chg="add del mod">
          <ac:chgData name="Johnny Nguyen" userId="f33e8e11-d272-4eaf-a5a1-a37778dc1edb" providerId="ADAL" clId="{4BCCAB7A-36FA-48B5-A774-89754B271D09}" dt="2023-04-22T14:31:27.941" v="316" actId="478"/>
          <ac:spMkLst>
            <pc:docMk/>
            <pc:sldMk cId="0" sldId="256"/>
            <ac:spMk id="14" creationId="{ABF9D2D4-804B-78E9-3E79-38566303053F}"/>
          </ac:spMkLst>
        </pc:spChg>
        <pc:spChg chg="add del mod">
          <ac:chgData name="Johnny Nguyen" userId="f33e8e11-d272-4eaf-a5a1-a37778dc1edb" providerId="ADAL" clId="{4BCCAB7A-36FA-48B5-A774-89754B271D09}" dt="2023-04-22T14:30:55.378" v="314" actId="478"/>
          <ac:spMkLst>
            <pc:docMk/>
            <pc:sldMk cId="0" sldId="256"/>
            <ac:spMk id="15" creationId="{ED861E2C-8344-DED3-8DE8-4BACA4ECA81D}"/>
          </ac:spMkLst>
        </pc:spChg>
        <pc:spChg chg="mod">
          <ac:chgData name="Johnny Nguyen" userId="f33e8e11-d272-4eaf-a5a1-a37778dc1edb" providerId="ADAL" clId="{4BCCAB7A-36FA-48B5-A774-89754B271D09}" dt="2023-04-27T00:47:43.015" v="3377" actId="20577"/>
          <ac:spMkLst>
            <pc:docMk/>
            <pc:sldMk cId="0" sldId="256"/>
            <ac:spMk id="15" creationId="{F8B1EC90-00FE-C996-4976-59F2D62D0E33}"/>
          </ac:spMkLst>
        </pc:spChg>
        <pc:spChg chg="add 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17" creationId="{0FADEE34-9F0F-EB72-843D-A73CDECD68AA}"/>
          </ac:spMkLst>
        </pc:spChg>
        <pc:spChg chg="mod">
          <ac:chgData name="Johnny Nguyen" userId="f33e8e11-d272-4eaf-a5a1-a37778dc1edb" providerId="ADAL" clId="{4BCCAB7A-36FA-48B5-A774-89754B271D09}" dt="2023-04-27T00:53:52.578" v="3455" actId="20577"/>
          <ac:spMkLst>
            <pc:docMk/>
            <pc:sldMk cId="0" sldId="256"/>
            <ac:spMk id="18" creationId="{9B76A699-8161-5946-5383-B4396C6E25F8}"/>
          </ac:spMkLst>
        </pc:spChg>
        <pc:spChg chg="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19" creationId="{5DED4CDE-95DA-095E-0EB3-DB80169A1AF5}"/>
          </ac:spMkLst>
        </pc:spChg>
        <pc:spChg chg="mod">
          <ac:chgData name="Johnny Nguyen" userId="f33e8e11-d272-4eaf-a5a1-a37778dc1edb" providerId="ADAL" clId="{4BCCAB7A-36FA-48B5-A774-89754B271D09}" dt="2023-04-26T23:59:08.615" v="2416" actId="14100"/>
          <ac:spMkLst>
            <pc:docMk/>
            <pc:sldMk cId="0" sldId="256"/>
            <ac:spMk id="20" creationId="{4BD38A30-17AF-4680-E65C-2ACA631ADEA6}"/>
          </ac:spMkLst>
        </pc:spChg>
        <pc:spChg chg="add 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21" creationId="{516350CA-F3A5-FC8C-7C16-4E65B66CC395}"/>
          </ac:spMkLst>
        </pc:spChg>
        <pc:spChg chg="mod">
          <ac:chgData name="Johnny Nguyen" userId="f33e8e11-d272-4eaf-a5a1-a37778dc1edb" providerId="ADAL" clId="{4BCCAB7A-36FA-48B5-A774-89754B271D09}" dt="2023-04-27T00:07:13.752" v="2428" actId="14100"/>
          <ac:spMkLst>
            <pc:docMk/>
            <pc:sldMk cId="0" sldId="256"/>
            <ac:spMk id="22" creationId="{E92C35E9-0641-1CF0-6D2B-18E2CC434A0C}"/>
          </ac:spMkLst>
        </pc:spChg>
        <pc:spChg chg="add 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24" creationId="{79B96EA4-E456-5758-536D-CF3193350AC8}"/>
          </ac:spMkLst>
        </pc:spChg>
        <pc:spChg chg="add mod">
          <ac:chgData name="Johnny Nguyen" userId="f33e8e11-d272-4eaf-a5a1-a37778dc1edb" providerId="ADAL" clId="{4BCCAB7A-36FA-48B5-A774-89754B271D09}" dt="2023-04-26T23:45:59.528" v="2188" actId="1076"/>
          <ac:spMkLst>
            <pc:docMk/>
            <pc:sldMk cId="0" sldId="256"/>
            <ac:spMk id="25" creationId="{3D489EF6-70CE-4BC6-F854-183EE68FAD35}"/>
          </ac:spMkLst>
        </pc:spChg>
        <pc:spChg chg="del">
          <ac:chgData name="Johnny Nguyen" userId="f33e8e11-d272-4eaf-a5a1-a37778dc1edb" providerId="ADAL" clId="{4BCCAB7A-36FA-48B5-A774-89754B271D09}" dt="2023-04-26T01:35:48.422" v="950" actId="478"/>
          <ac:spMkLst>
            <pc:docMk/>
            <pc:sldMk cId="0" sldId="256"/>
            <ac:spMk id="25" creationId="{FA63BAD4-FC14-DE25-D2B7-CE281F4FD59A}"/>
          </ac:spMkLst>
        </pc:spChg>
        <pc:spChg chg="add mod">
          <ac:chgData name="Johnny Nguyen" userId="f33e8e11-d272-4eaf-a5a1-a37778dc1edb" providerId="ADAL" clId="{4BCCAB7A-36FA-48B5-A774-89754B271D09}" dt="2023-04-27T00:50:57.328" v="3444" actId="20577"/>
          <ac:spMkLst>
            <pc:docMk/>
            <pc:sldMk cId="0" sldId="256"/>
            <ac:spMk id="27" creationId="{F7BD5D44-D38B-3A47-B3C2-F1D68BC881D7}"/>
          </ac:spMkLst>
        </pc:spChg>
        <pc:spChg chg="add 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31" creationId="{384B31FC-1FC2-09B9-8B77-BEB6208FB701}"/>
          </ac:spMkLst>
        </pc:spChg>
        <pc:spChg chg="mod">
          <ac:chgData name="Johnny Nguyen" userId="f33e8e11-d272-4eaf-a5a1-a37778dc1edb" providerId="ADAL" clId="{4BCCAB7A-36FA-48B5-A774-89754B271D09}" dt="2023-04-27T00:10:48.015" v="2446" actId="1076"/>
          <ac:spMkLst>
            <pc:docMk/>
            <pc:sldMk cId="0" sldId="256"/>
            <ac:spMk id="32" creationId="{C698316E-9A4F-3C32-15C5-95E026768E69}"/>
          </ac:spMkLst>
        </pc:spChg>
        <pc:spChg chg="add mod">
          <ac:chgData name="Johnny Nguyen" userId="f33e8e11-d272-4eaf-a5a1-a37778dc1edb" providerId="ADAL" clId="{4BCCAB7A-36FA-48B5-A774-89754B271D09}" dt="2023-04-27T01:21:03.863" v="3585" actId="20577"/>
          <ac:spMkLst>
            <pc:docMk/>
            <pc:sldMk cId="0" sldId="256"/>
            <ac:spMk id="33" creationId="{9AB9F8E1-3DBA-D665-4C59-C869BC55EC23}"/>
          </ac:spMkLst>
        </pc:spChg>
        <pc:spChg chg="mod">
          <ac:chgData name="Johnny Nguyen" userId="f33e8e11-d272-4eaf-a5a1-a37778dc1edb" providerId="ADAL" clId="{4BCCAB7A-36FA-48B5-A774-89754B271D09}" dt="2023-04-26T03:15:23.393" v="2076" actId="1076"/>
          <ac:spMkLst>
            <pc:docMk/>
            <pc:sldMk cId="0" sldId="256"/>
            <ac:spMk id="34" creationId="{1C5DF696-D359-DB87-32E5-2B7B5BFA924E}"/>
          </ac:spMkLst>
        </pc:spChg>
        <pc:spChg chg="add mod">
          <ac:chgData name="Johnny Nguyen" userId="f33e8e11-d272-4eaf-a5a1-a37778dc1edb" providerId="ADAL" clId="{4BCCAB7A-36FA-48B5-A774-89754B271D09}" dt="2023-04-26T23:45:59.528" v="2188" actId="1076"/>
          <ac:spMkLst>
            <pc:docMk/>
            <pc:sldMk cId="0" sldId="256"/>
            <ac:spMk id="36" creationId="{D69E0ED7-F10E-7675-BA55-9CABC8AC2871}"/>
          </ac:spMkLst>
        </pc:spChg>
        <pc:spChg chg="add mod">
          <ac:chgData name="Johnny Nguyen" userId="f33e8e11-d272-4eaf-a5a1-a37778dc1edb" providerId="ADAL" clId="{4BCCAB7A-36FA-48B5-A774-89754B271D09}" dt="2023-04-26T23:45:59.528" v="2188" actId="1076"/>
          <ac:spMkLst>
            <pc:docMk/>
            <pc:sldMk cId="0" sldId="256"/>
            <ac:spMk id="37" creationId="{4233A8DC-6B42-EC31-461A-F7AD378AE09A}"/>
          </ac:spMkLst>
        </pc:spChg>
        <pc:spChg chg="add mod">
          <ac:chgData name="Johnny Nguyen" userId="f33e8e11-d272-4eaf-a5a1-a37778dc1edb" providerId="ADAL" clId="{4BCCAB7A-36FA-48B5-A774-89754B271D09}" dt="2023-04-27T00:10:07.386" v="2444" actId="14100"/>
          <ac:spMkLst>
            <pc:docMk/>
            <pc:sldMk cId="0" sldId="256"/>
            <ac:spMk id="38" creationId="{1BA4BF51-F420-2A90-1797-5D93A1D4BFF7}"/>
          </ac:spMkLst>
        </pc:spChg>
        <pc:spChg chg="add mod">
          <ac:chgData name="Johnny Nguyen" userId="f33e8e11-d272-4eaf-a5a1-a37778dc1edb" providerId="ADAL" clId="{4BCCAB7A-36FA-48B5-A774-89754B271D09}" dt="2023-04-26T23:45:59.528" v="2188" actId="1076"/>
          <ac:spMkLst>
            <pc:docMk/>
            <pc:sldMk cId="0" sldId="256"/>
            <ac:spMk id="39" creationId="{7C95B76F-CF64-5F58-16D1-17FC48A64FB5}"/>
          </ac:spMkLst>
        </pc:spChg>
        <pc:spChg chg="add del mod">
          <ac:chgData name="Johnny Nguyen" userId="f33e8e11-d272-4eaf-a5a1-a37778dc1edb" providerId="ADAL" clId="{4BCCAB7A-36FA-48B5-A774-89754B271D09}" dt="2023-04-26T01:34:43.354" v="943" actId="478"/>
          <ac:spMkLst>
            <pc:docMk/>
            <pc:sldMk cId="0" sldId="256"/>
            <ac:spMk id="39" creationId="{F9A27E9F-3385-749C-2E42-FBBF0180B2D9}"/>
          </ac:spMkLst>
        </pc:spChg>
        <pc:spChg chg="add del mod">
          <ac:chgData name="Johnny Nguyen" userId="f33e8e11-d272-4eaf-a5a1-a37778dc1edb" providerId="ADAL" clId="{4BCCAB7A-36FA-48B5-A774-89754B271D09}" dt="2023-04-26T02:57:45.172" v="2000" actId="478"/>
          <ac:spMkLst>
            <pc:docMk/>
            <pc:sldMk cId="0" sldId="256"/>
            <ac:spMk id="40" creationId="{0BE42278-72C8-86FB-D421-BE0ED30F35E3}"/>
          </ac:spMkLst>
        </pc:spChg>
        <pc:spChg chg="add del mod">
          <ac:chgData name="Johnny Nguyen" userId="f33e8e11-d272-4eaf-a5a1-a37778dc1edb" providerId="ADAL" clId="{4BCCAB7A-36FA-48B5-A774-89754B271D09}" dt="2023-04-26T01:35:38.280" v="949"/>
          <ac:spMkLst>
            <pc:docMk/>
            <pc:sldMk cId="0" sldId="256"/>
            <ac:spMk id="40" creationId="{26E769C0-493B-4DCC-06B6-E75E4A418B69}"/>
          </ac:spMkLst>
        </pc:spChg>
        <pc:spChg chg="mod">
          <ac:chgData name="Johnny Nguyen" userId="f33e8e11-d272-4eaf-a5a1-a37778dc1edb" providerId="ADAL" clId="{4BCCAB7A-36FA-48B5-A774-89754B271D09}" dt="2023-04-27T00:52:13.071" v="3449" actId="12"/>
          <ac:spMkLst>
            <pc:docMk/>
            <pc:sldMk cId="0" sldId="256"/>
            <ac:spMk id="40" creationId="{DB95A3C0-1D7E-A7B3-6B2F-64BED9F4FF2F}"/>
          </ac:spMkLst>
        </pc:spChg>
        <pc:spChg chg="add del mod">
          <ac:chgData name="Johnny Nguyen" userId="f33e8e11-d272-4eaf-a5a1-a37778dc1edb" providerId="ADAL" clId="{4BCCAB7A-36FA-48B5-A774-89754B271D09}" dt="2023-04-27T00:12:58.506" v="2516" actId="113"/>
          <ac:spMkLst>
            <pc:docMk/>
            <pc:sldMk cId="0" sldId="256"/>
            <ac:spMk id="41" creationId="{A45626C4-AD8B-93AA-1AF6-39CE3594301C}"/>
          </ac:spMkLst>
        </pc:spChg>
        <pc:spChg chg="add del mod">
          <ac:chgData name="Johnny Nguyen" userId="f33e8e11-d272-4eaf-a5a1-a37778dc1edb" providerId="ADAL" clId="{4BCCAB7A-36FA-48B5-A774-89754B271D09}" dt="2023-04-26T02:57:42.316" v="1998" actId="478"/>
          <ac:spMkLst>
            <pc:docMk/>
            <pc:sldMk cId="0" sldId="256"/>
            <ac:spMk id="42" creationId="{CE0DF6D1-277D-DE62-721C-82F15DA8E9C7}"/>
          </ac:spMkLst>
        </pc:spChg>
        <pc:spChg chg="add del mod">
          <ac:chgData name="Johnny Nguyen" userId="f33e8e11-d272-4eaf-a5a1-a37778dc1edb" providerId="ADAL" clId="{4BCCAB7A-36FA-48B5-A774-89754B271D09}" dt="2023-04-26T03:00:39.230" v="2033"/>
          <ac:spMkLst>
            <pc:docMk/>
            <pc:sldMk cId="0" sldId="256"/>
            <ac:spMk id="43" creationId="{F85947C4-073C-5735-2C6A-2455A3CC12C9}"/>
          </ac:spMkLst>
        </pc:spChg>
        <pc:spChg chg="add mod">
          <ac:chgData name="Johnny Nguyen" userId="f33e8e11-d272-4eaf-a5a1-a37778dc1edb" providerId="ADAL" clId="{4BCCAB7A-36FA-48B5-A774-89754B271D09}" dt="2023-04-26T23:21:28.730" v="2181" actId="20577"/>
          <ac:spMkLst>
            <pc:docMk/>
            <pc:sldMk cId="0" sldId="256"/>
            <ac:spMk id="44" creationId="{555BC9DC-E2DC-7E62-0B72-F4715524CA65}"/>
          </ac:spMkLst>
        </pc:spChg>
        <pc:spChg chg="add mod">
          <ac:chgData name="Johnny Nguyen" userId="f33e8e11-d272-4eaf-a5a1-a37778dc1edb" providerId="ADAL" clId="{4BCCAB7A-36FA-48B5-A774-89754B271D09}" dt="2023-04-26T03:39:09.330" v="2147" actId="1076"/>
          <ac:spMkLst>
            <pc:docMk/>
            <pc:sldMk cId="0" sldId="256"/>
            <ac:spMk id="45" creationId="{08863043-AF53-BC30-55E5-E5DC5004167B}"/>
          </ac:spMkLst>
        </pc:spChg>
        <pc:spChg chg="add del mod">
          <ac:chgData name="Johnny Nguyen" userId="f33e8e11-d272-4eaf-a5a1-a37778dc1edb" providerId="ADAL" clId="{4BCCAB7A-36FA-48B5-A774-89754B271D09}" dt="2023-04-26T03:21:27.231" v="2133" actId="478"/>
          <ac:spMkLst>
            <pc:docMk/>
            <pc:sldMk cId="0" sldId="256"/>
            <ac:spMk id="46" creationId="{06D13EA9-06A0-B441-20E8-8C00823CA0A0}"/>
          </ac:spMkLst>
        </pc:spChg>
        <pc:spChg chg="add del mod">
          <ac:chgData name="Johnny Nguyen" userId="f33e8e11-d272-4eaf-a5a1-a37778dc1edb" providerId="ADAL" clId="{4BCCAB7A-36FA-48B5-A774-89754B271D09}" dt="2023-04-26T03:18:47.138" v="2083" actId="478"/>
          <ac:spMkLst>
            <pc:docMk/>
            <pc:sldMk cId="0" sldId="256"/>
            <ac:spMk id="47" creationId="{6D388C61-1177-639C-83F3-7F9DAF21F3D8}"/>
          </ac:spMkLst>
        </pc:spChg>
        <pc:spChg chg="add mod">
          <ac:chgData name="Johnny Nguyen" userId="f33e8e11-d272-4eaf-a5a1-a37778dc1edb" providerId="ADAL" clId="{4BCCAB7A-36FA-48B5-A774-89754B271D09}" dt="2023-04-26T23:20:07.369" v="2152" actId="1076"/>
          <ac:spMkLst>
            <pc:docMk/>
            <pc:sldMk cId="0" sldId="256"/>
            <ac:spMk id="48" creationId="{48FFEA4B-EADA-7528-1F13-CA722E688A85}"/>
          </ac:spMkLst>
        </pc:spChg>
        <pc:spChg chg="add mod">
          <ac:chgData name="Johnny Nguyen" userId="f33e8e11-d272-4eaf-a5a1-a37778dc1edb" providerId="ADAL" clId="{4BCCAB7A-36FA-48B5-A774-89754B271D09}" dt="2023-04-26T23:42:35.684" v="2186" actId="14100"/>
          <ac:spMkLst>
            <pc:docMk/>
            <pc:sldMk cId="0" sldId="256"/>
            <ac:spMk id="49" creationId="{7CCE8BEA-E543-5F0E-D01F-298828D18643}"/>
          </ac:spMkLst>
        </pc:spChg>
        <pc:picChg chg="mod">
          <ac:chgData name="Johnny Nguyen" userId="f33e8e11-d272-4eaf-a5a1-a37778dc1edb" providerId="ADAL" clId="{4BCCAB7A-36FA-48B5-A774-89754B271D09}" dt="2023-04-26T01:28:12.859" v="913" actId="1076"/>
          <ac:picMkLst>
            <pc:docMk/>
            <pc:sldMk cId="0" sldId="256"/>
            <ac:picMk id="2" creationId="{7E5072BC-9F39-54CA-5030-AEC1494921BE}"/>
          </ac:picMkLst>
        </pc:picChg>
        <pc:picChg chg="mod">
          <ac:chgData name="Johnny Nguyen" userId="f33e8e11-d272-4eaf-a5a1-a37778dc1edb" providerId="ADAL" clId="{4BCCAB7A-36FA-48B5-A774-89754B271D09}" dt="2023-04-28T21:07:41.064" v="3587" actId="14100"/>
          <ac:picMkLst>
            <pc:docMk/>
            <pc:sldMk cId="0" sldId="256"/>
            <ac:picMk id="3" creationId="{3E777660-94EF-955F-B4E8-7963F7B22241}"/>
          </ac:picMkLst>
        </pc:picChg>
        <pc:picChg chg="mod">
          <ac:chgData name="Johnny Nguyen" userId="f33e8e11-d272-4eaf-a5a1-a37778dc1edb" providerId="ADAL" clId="{4BCCAB7A-36FA-48B5-A774-89754B271D09}" dt="2023-04-27T00:09:23.478" v="2439" actId="1076"/>
          <ac:picMkLst>
            <pc:docMk/>
            <pc:sldMk cId="0" sldId="256"/>
            <ac:picMk id="16" creationId="{43DE8910-ABC0-24E6-A256-2ECB4C9BF258}"/>
          </ac:picMkLst>
        </pc:picChg>
        <pc:picChg chg="mod">
          <ac:chgData name="Johnny Nguyen" userId="f33e8e11-d272-4eaf-a5a1-a37778dc1edb" providerId="ADAL" clId="{4BCCAB7A-36FA-48B5-A774-89754B271D09}" dt="2023-04-27T00:07:34.681" v="2429" actId="14100"/>
          <ac:picMkLst>
            <pc:docMk/>
            <pc:sldMk cId="0" sldId="256"/>
            <ac:picMk id="23" creationId="{7A1A6FD6-6F79-0A28-C894-2846025478E6}"/>
          </ac:picMkLst>
        </pc:picChg>
        <pc:picChg chg="add del mod">
          <ac:chgData name="Johnny Nguyen" userId="f33e8e11-d272-4eaf-a5a1-a37778dc1edb" providerId="ADAL" clId="{4BCCAB7A-36FA-48B5-A774-89754B271D09}" dt="2023-04-27T00:05:51.989" v="2424" actId="478"/>
          <ac:picMkLst>
            <pc:docMk/>
            <pc:sldMk cId="0" sldId="256"/>
            <ac:picMk id="26" creationId="{8278F509-E93A-6AFA-25EB-93E0891A0229}"/>
          </ac:picMkLst>
        </pc:picChg>
        <pc:picChg chg="mod">
          <ac:chgData name="Johnny Nguyen" userId="f33e8e11-d272-4eaf-a5a1-a37778dc1edb" providerId="ADAL" clId="{4BCCAB7A-36FA-48B5-A774-89754B271D09}" dt="2023-04-28T21:07:54.828" v="3588" actId="1076"/>
          <ac:picMkLst>
            <pc:docMk/>
            <pc:sldMk cId="0" sldId="256"/>
            <ac:picMk id="35" creationId="{3EC889DD-8C9C-4BEB-B7BC-85CE703FA37E}"/>
          </ac:picMkLst>
        </pc:picChg>
        <pc:picChg chg="add mod">
          <ac:chgData name="Johnny Nguyen" userId="f33e8e11-d272-4eaf-a5a1-a37778dc1edb" providerId="ADAL" clId="{4BCCAB7A-36FA-48B5-A774-89754B271D09}" dt="2023-04-27T01:00:58.887" v="3457" actId="14100"/>
          <ac:picMkLst>
            <pc:docMk/>
            <pc:sldMk cId="0" sldId="256"/>
            <ac:picMk id="51" creationId="{CA4B646B-C0F3-438E-05B3-1393583A45F2}"/>
          </ac:picMkLst>
        </pc:picChg>
        <pc:picChg chg="mod">
          <ac:chgData name="Johnny Nguyen" userId="f33e8e11-d272-4eaf-a5a1-a37778dc1edb" providerId="ADAL" clId="{4BCCAB7A-36FA-48B5-A774-89754B271D09}" dt="2023-04-26T23:45:59.528" v="2188" actId="1076"/>
          <ac:picMkLst>
            <pc:docMk/>
            <pc:sldMk cId="0" sldId="256"/>
            <ac:picMk id="1026" creationId="{4DF221E7-C17E-091C-45E7-20DE17EEEE6E}"/>
          </ac:picMkLst>
        </pc:picChg>
        <pc:picChg chg="add mod">
          <ac:chgData name="Johnny Nguyen" userId="f33e8e11-d272-4eaf-a5a1-a37778dc1edb" providerId="ADAL" clId="{4BCCAB7A-36FA-48B5-A774-89754B271D09}" dt="2023-04-27T00:07:07.898" v="2427" actId="1076"/>
          <ac:picMkLst>
            <pc:docMk/>
            <pc:sldMk cId="0" sldId="256"/>
            <ac:picMk id="1028" creationId="{BEE51308-576A-492B-C3F7-E7D450F59DE2}"/>
          </ac:picMkLst>
        </pc:picChg>
        <pc:picChg chg="mod">
          <ac:chgData name="Johnny Nguyen" userId="f33e8e11-d272-4eaf-a5a1-a37778dc1edb" providerId="ADAL" clId="{4BCCAB7A-36FA-48B5-A774-89754B271D09}" dt="2023-04-26T23:45:59.528" v="2188" actId="1076"/>
          <ac:picMkLst>
            <pc:docMk/>
            <pc:sldMk cId="0" sldId="256"/>
            <ac:picMk id="1030" creationId="{9186B9C6-A8AA-CD65-2D35-034FF0E80F5A}"/>
          </ac:picMkLst>
        </pc:picChg>
        <pc:cxnChg chg="mod">
          <ac:chgData name="Johnny Nguyen" userId="f33e8e11-d272-4eaf-a5a1-a37778dc1edb" providerId="ADAL" clId="{4BCCAB7A-36FA-48B5-A774-89754B271D09}" dt="2023-04-26T03:15:57.870" v="2077" actId="1076"/>
          <ac:cxnSpMkLst>
            <pc:docMk/>
            <pc:sldMk cId="0" sldId="256"/>
            <ac:cxnSpMk id="18" creationId="{00000000-0000-0000-0000-000000000000}"/>
          </ac:cxnSpMkLst>
        </pc:cxnChg>
      </pc:sldChg>
    </pc:docChg>
  </pc:docChgLst>
  <pc:docChgLst>
    <pc:chgData name="Guest User" userId="S::urn:spo:anon#4a097c0ef684ff73190d85bce2343e4dac4e2ff1b9a624c057dc39b133eb38fc::" providerId="AD" clId="Web-{C65746BB-BFC6-19A1-FA56-735A28E8096D}"/>
    <pc:docChg chg="modSld">
      <pc:chgData name="Guest User" userId="S::urn:spo:anon#4a097c0ef684ff73190d85bce2343e4dac4e2ff1b9a624c057dc39b133eb38fc::" providerId="AD" clId="Web-{C65746BB-BFC6-19A1-FA56-735A28E8096D}" dt="2023-04-27T02:02:39.890" v="503" actId="14100"/>
      <pc:docMkLst>
        <pc:docMk/>
      </pc:docMkLst>
      <pc:sldChg chg="addSp modSp">
        <pc:chgData name="Guest User" userId="S::urn:spo:anon#4a097c0ef684ff73190d85bce2343e4dac4e2ff1b9a624c057dc39b133eb38fc::" providerId="AD" clId="Web-{C65746BB-BFC6-19A1-FA56-735A28E8096D}" dt="2023-04-27T02:02:39.890" v="503" actId="14100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C65746BB-BFC6-19A1-FA56-735A28E8096D}" dt="2023-04-27T01:59:08.087" v="491" actId="20577"/>
          <ac:spMkLst>
            <pc:docMk/>
            <pc:sldMk cId="0" sldId="256"/>
            <ac:spMk id="6" creationId="{E735FE77-65EE-8AC3-F02A-0D5A42275794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0:49.950" v="493" actId="1076"/>
          <ac:spMkLst>
            <pc:docMk/>
            <pc:sldMk cId="0" sldId="256"/>
            <ac:spMk id="8" creationId="{9624529B-1D7D-6E9B-5F99-0D3D36C7B88D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1:42.904" v="498" actId="14100"/>
          <ac:spMkLst>
            <pc:docMk/>
            <pc:sldMk cId="0" sldId="256"/>
            <ac:spMk id="10" creationId="{96D6C672-84AB-896F-E787-F07BAACF8D0E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2:02.576" v="499" actId="14100"/>
          <ac:spMkLst>
            <pc:docMk/>
            <pc:sldMk cId="0" sldId="256"/>
            <ac:spMk id="11" creationId="{E2575F76-A820-0C1C-03B5-DB00F668A70E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1:51:40.623" v="350" actId="20577"/>
          <ac:spMkLst>
            <pc:docMk/>
            <pc:sldMk cId="0" sldId="256"/>
            <ac:spMk id="13" creationId="{60C70318-A916-530E-BF71-B7F349A555DA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2:18.624" v="501" actId="1076"/>
          <ac:spMkLst>
            <pc:docMk/>
            <pc:sldMk cId="0" sldId="256"/>
            <ac:spMk id="24" creationId="{79B96EA4-E456-5758-536D-CF3193350AC8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2:10.467" v="500" actId="1076"/>
          <ac:spMkLst>
            <pc:docMk/>
            <pc:sldMk cId="0" sldId="256"/>
            <ac:spMk id="31" creationId="{384B31FC-1FC2-09B9-8B77-BEB6208FB701}"/>
          </ac:spMkLst>
        </pc:spChg>
        <pc:spChg chg="add mod">
          <ac:chgData name="Guest User" userId="S::urn:spo:anon#4a097c0ef684ff73190d85bce2343e4dac4e2ff1b9a624c057dc39b133eb38fc::" providerId="AD" clId="Web-{C65746BB-BFC6-19A1-FA56-735A28E8096D}" dt="2023-04-27T01:53:46.048" v="369" actId="20577"/>
          <ac:spMkLst>
            <pc:docMk/>
            <pc:sldMk cId="0" sldId="256"/>
            <ac:spMk id="32" creationId="{A8B01568-2D41-EC80-3B04-CC514347CBD4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1:52:41.609" v="352" actId="20577"/>
          <ac:spMkLst>
            <pc:docMk/>
            <pc:sldMk cId="0" sldId="256"/>
            <ac:spMk id="33" creationId="{9AB9F8E1-3DBA-D665-4C59-C869BC55EC23}"/>
          </ac:spMkLst>
        </pc:spChg>
        <pc:spChg chg="mod">
          <ac:chgData name="Guest User" userId="S::urn:spo:anon#4a097c0ef684ff73190d85bce2343e4dac4e2ff1b9a624c057dc39b133eb38fc::" providerId="AD" clId="Web-{C65746BB-BFC6-19A1-FA56-735A28E8096D}" dt="2023-04-27T02:02:39.890" v="503" actId="14100"/>
          <ac:spMkLst>
            <pc:docMk/>
            <pc:sldMk cId="0" sldId="256"/>
            <ac:spMk id="36" creationId="{D69E0ED7-F10E-7675-BA55-9CABC8AC2871}"/>
          </ac:spMkLst>
        </pc:spChg>
        <pc:spChg chg="add mod">
          <ac:chgData name="Guest User" userId="S::urn:spo:anon#4a097c0ef684ff73190d85bce2343e4dac4e2ff1b9a624c057dc39b133eb38fc::" providerId="AD" clId="Web-{C65746BB-BFC6-19A1-FA56-735A28E8096D}" dt="2023-04-27T01:56:34.302" v="434" actId="1076"/>
          <ac:spMkLst>
            <pc:docMk/>
            <pc:sldMk cId="0" sldId="256"/>
            <ac:spMk id="42" creationId="{1E5E9947-DDD3-8960-927D-5FAEC5B83680}"/>
          </ac:spMkLst>
        </pc:spChg>
        <pc:picChg chg="mod">
          <ac:chgData name="Guest User" userId="S::urn:spo:anon#4a097c0ef684ff73190d85bce2343e4dac4e2ff1b9a624c057dc39b133eb38fc::" providerId="AD" clId="Web-{C65746BB-BFC6-19A1-FA56-735A28E8096D}" dt="2023-04-27T01:59:24.010" v="492" actId="14100"/>
          <ac:picMkLst>
            <pc:docMk/>
            <pc:sldMk cId="0" sldId="256"/>
            <ac:picMk id="30" creationId="{2E1CFBE6-B9C2-7275-300A-E30D5DDF02B4}"/>
          </ac:picMkLst>
        </pc:picChg>
      </pc:sldChg>
    </pc:docChg>
  </pc:docChgLst>
  <pc:docChgLst>
    <pc:chgData name="Guest User" userId="S::urn:spo:anon#4a097c0ef684ff73190d85bce2343e4dac4e2ff1b9a624c057dc39b133eb38fc::" providerId="AD" clId="Web-{0DB670CD-0897-BC2A-DA72-673994B55629}"/>
    <pc:docChg chg="modSld">
      <pc:chgData name="Guest User" userId="S::urn:spo:anon#4a097c0ef684ff73190d85bce2343e4dac4e2ff1b9a624c057dc39b133eb38fc::" providerId="AD" clId="Web-{0DB670CD-0897-BC2A-DA72-673994B55629}" dt="2023-04-27T00:30:27.652" v="30" actId="1076"/>
      <pc:docMkLst>
        <pc:docMk/>
      </pc:docMkLst>
      <pc:sldChg chg="addSp delSp modSp">
        <pc:chgData name="Guest User" userId="S::urn:spo:anon#4a097c0ef684ff73190d85bce2343e4dac4e2ff1b9a624c057dc39b133eb38fc::" providerId="AD" clId="Web-{0DB670CD-0897-BC2A-DA72-673994B55629}" dt="2023-04-27T00:30:27.652" v="30" actId="1076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0DB670CD-0897-BC2A-DA72-673994B55629}" dt="2023-04-27T00:28:22.321" v="18" actId="20577"/>
          <ac:spMkLst>
            <pc:docMk/>
            <pc:sldMk cId="0" sldId="256"/>
            <ac:spMk id="18" creationId="{9B76A699-8161-5946-5383-B4396C6E25F8}"/>
          </ac:spMkLst>
        </pc:spChg>
        <pc:spChg chg="del mod">
          <ac:chgData name="Guest User" userId="S::urn:spo:anon#4a097c0ef684ff73190d85bce2343e4dac4e2ff1b9a624c057dc39b133eb38fc::" providerId="AD" clId="Web-{0DB670CD-0897-BC2A-DA72-673994B55629}" dt="2023-04-27T00:28:31.025" v="19"/>
          <ac:spMkLst>
            <pc:docMk/>
            <pc:sldMk cId="0" sldId="256"/>
            <ac:spMk id="32" creationId="{C698316E-9A4F-3C32-15C5-95E026768E69}"/>
          </ac:spMkLst>
        </pc:spChg>
        <pc:picChg chg="add mod">
          <ac:chgData name="Guest User" userId="S::urn:spo:anon#4a097c0ef684ff73190d85bce2343e4dac4e2ff1b9a624c057dc39b133eb38fc::" providerId="AD" clId="Web-{0DB670CD-0897-BC2A-DA72-673994B55629}" dt="2023-04-27T00:20:17.811" v="4" actId="14100"/>
          <ac:picMkLst>
            <pc:docMk/>
            <pc:sldMk cId="0" sldId="256"/>
            <ac:picMk id="26" creationId="{B7AE1169-BD40-524F-50C4-7646BF83C31F}"/>
          </ac:picMkLst>
        </pc:picChg>
        <pc:picChg chg="add mod">
          <ac:chgData name="Guest User" userId="S::urn:spo:anon#4a097c0ef684ff73190d85bce2343e4dac4e2ff1b9a624c057dc39b133eb38fc::" providerId="AD" clId="Web-{0DB670CD-0897-BC2A-DA72-673994B55629}" dt="2023-04-27T00:29:35.667" v="28" actId="1076"/>
          <ac:picMkLst>
            <pc:docMk/>
            <pc:sldMk cId="0" sldId="256"/>
            <ac:picMk id="28" creationId="{553C48B0-EBD2-0017-FBCC-B8B9F108EDED}"/>
          </ac:picMkLst>
        </pc:picChg>
        <pc:picChg chg="add mod">
          <ac:chgData name="Guest User" userId="S::urn:spo:anon#4a097c0ef684ff73190d85bce2343e4dac4e2ff1b9a624c057dc39b133eb38fc::" providerId="AD" clId="Web-{0DB670CD-0897-BC2A-DA72-673994B55629}" dt="2023-04-27T00:29:34.042" v="27" actId="1076"/>
          <ac:picMkLst>
            <pc:docMk/>
            <pc:sldMk cId="0" sldId="256"/>
            <ac:picMk id="29" creationId="{FB7C1A8E-6985-0F39-9FB4-B717C89AE3A5}"/>
          </ac:picMkLst>
        </pc:picChg>
        <pc:picChg chg="add mod">
          <ac:chgData name="Guest User" userId="S::urn:spo:anon#4a097c0ef684ff73190d85bce2343e4dac4e2ff1b9a624c057dc39b133eb38fc::" providerId="AD" clId="Web-{0DB670CD-0897-BC2A-DA72-673994B55629}" dt="2023-04-27T00:30:27.652" v="30" actId="1076"/>
          <ac:picMkLst>
            <pc:docMk/>
            <pc:sldMk cId="0" sldId="256"/>
            <ac:picMk id="30" creationId="{2E1CFBE6-B9C2-7275-300A-E30D5DDF02B4}"/>
          </ac:picMkLst>
        </pc:picChg>
      </pc:sldChg>
    </pc:docChg>
  </pc:docChgLst>
  <pc:docChgLst>
    <pc:chgData name="Ash Rai" userId="S::arai2@uncc.edu::f34b7092-84aa-4a87-8998-48660aa8f844" providerId="AD" clId="Web-{ECEDAF40-C28D-9782-4666-A10CAE67C9A9}"/>
    <pc:docChg chg="modSld">
      <pc:chgData name="Ash Rai" userId="S::arai2@uncc.edu::f34b7092-84aa-4a87-8998-48660aa8f844" providerId="AD" clId="Web-{ECEDAF40-C28D-9782-4666-A10CAE67C9A9}" dt="2023-04-22T15:10:24.781" v="1100" actId="20577"/>
      <pc:docMkLst>
        <pc:docMk/>
      </pc:docMkLst>
      <pc:sldChg chg="addSp delSp modSp">
        <pc:chgData name="Ash Rai" userId="S::arai2@uncc.edu::f34b7092-84aa-4a87-8998-48660aa8f844" providerId="AD" clId="Web-{ECEDAF40-C28D-9782-4666-A10CAE67C9A9}" dt="2023-04-22T15:10:24.781" v="1100" actId="20577"/>
        <pc:sldMkLst>
          <pc:docMk/>
          <pc:sldMk cId="0" sldId="256"/>
        </pc:sldMkLst>
        <pc:spChg chg="mod">
          <ac:chgData name="Ash Rai" userId="S::arai2@uncc.edu::f34b7092-84aa-4a87-8998-48660aa8f844" providerId="AD" clId="Web-{ECEDAF40-C28D-9782-4666-A10CAE67C9A9}" dt="2023-04-22T15:09:15.887" v="1081" actId="20577"/>
          <ac:spMkLst>
            <pc:docMk/>
            <pc:sldMk cId="0" sldId="256"/>
            <ac:spMk id="3" creationId="{FB8C2593-2F6B-9439-6C9E-0664443C9B7B}"/>
          </ac:spMkLst>
        </pc:spChg>
        <pc:spChg chg="add mod">
          <ac:chgData name="Ash Rai" userId="S::arai2@uncc.edu::f34b7092-84aa-4a87-8998-48660aa8f844" providerId="AD" clId="Web-{ECEDAF40-C28D-9782-4666-A10CAE67C9A9}" dt="2023-04-22T14:31:12.090" v="305" actId="20577"/>
          <ac:spMkLst>
            <pc:docMk/>
            <pc:sldMk cId="0" sldId="256"/>
            <ac:spMk id="6" creationId="{E735FE77-65EE-8AC3-F02A-0D5A42275794}"/>
          </ac:spMkLst>
        </pc:spChg>
        <pc:spChg chg="mod">
          <ac:chgData name="Ash Rai" userId="S::arai2@uncc.edu::f34b7092-84aa-4a87-8998-48660aa8f844" providerId="AD" clId="Web-{ECEDAF40-C28D-9782-4666-A10CAE67C9A9}" dt="2023-04-22T14:27:22.205" v="192" actId="20577"/>
          <ac:spMkLst>
            <pc:docMk/>
            <pc:sldMk cId="0" sldId="256"/>
            <ac:spMk id="12" creationId="{BFB1A2F3-9FE6-8A1B-FB0E-C6B40B9D7427}"/>
          </ac:spMkLst>
        </pc:spChg>
        <pc:spChg chg="add mod">
          <ac:chgData name="Ash Rai" userId="S::arai2@uncc.edu::f34b7092-84aa-4a87-8998-48660aa8f844" providerId="AD" clId="Web-{ECEDAF40-C28D-9782-4666-A10CAE67C9A9}" dt="2023-04-22T14:55:43.001" v="679" actId="20577"/>
          <ac:spMkLst>
            <pc:docMk/>
            <pc:sldMk cId="0" sldId="256"/>
            <ac:spMk id="13" creationId="{60C70318-A916-530E-BF71-B7F349A555DA}"/>
          </ac:spMkLst>
        </pc:spChg>
        <pc:spChg chg="add mod">
          <ac:chgData name="Ash Rai" userId="S::arai2@uncc.edu::f34b7092-84aa-4a87-8998-48660aa8f844" providerId="AD" clId="Web-{ECEDAF40-C28D-9782-4666-A10CAE67C9A9}" dt="2023-04-22T15:00:33.941" v="836" actId="20577"/>
          <ac:spMkLst>
            <pc:docMk/>
            <pc:sldMk cId="0" sldId="256"/>
            <ac:spMk id="14" creationId="{8E7ECEC8-5000-57C9-22E3-626CB941EDFC}"/>
          </ac:spMkLst>
        </pc:spChg>
        <pc:spChg chg="add mod">
          <ac:chgData name="Ash Rai" userId="S::arai2@uncc.edu::f34b7092-84aa-4a87-8998-48660aa8f844" providerId="AD" clId="Web-{ECEDAF40-C28D-9782-4666-A10CAE67C9A9}" dt="2023-04-22T15:09:58.436" v="1090" actId="14100"/>
          <ac:spMkLst>
            <pc:docMk/>
            <pc:sldMk cId="0" sldId="256"/>
            <ac:spMk id="15" creationId="{F8B1EC90-00FE-C996-4976-59F2D62D0E33}"/>
          </ac:spMkLst>
        </pc:spChg>
        <pc:spChg chg="add del mod">
          <ac:chgData name="Ash Rai" userId="S::arai2@uncc.edu::f34b7092-84aa-4a87-8998-48660aa8f844" providerId="AD" clId="Web-{ECEDAF40-C28D-9782-4666-A10CAE67C9A9}" dt="2023-04-22T15:00:18.566" v="831"/>
          <ac:spMkLst>
            <pc:docMk/>
            <pc:sldMk cId="0" sldId="256"/>
            <ac:spMk id="19" creationId="{BF66394B-EE85-D588-AC56-577E03B39C20}"/>
          </ac:spMkLst>
        </pc:spChg>
        <pc:spChg chg="add mod">
          <ac:chgData name="Ash Rai" userId="S::arai2@uncc.edu::f34b7092-84aa-4a87-8998-48660aa8f844" providerId="AD" clId="Web-{ECEDAF40-C28D-9782-4666-A10CAE67C9A9}" dt="2023-04-22T15:10:08.061" v="1097" actId="20577"/>
          <ac:spMkLst>
            <pc:docMk/>
            <pc:sldMk cId="0" sldId="256"/>
            <ac:spMk id="25" creationId="{FA63BAD4-FC14-DE25-D2B7-CE281F4FD59A}"/>
          </ac:spMkLst>
        </pc:spChg>
        <pc:spChg chg="add mod">
          <ac:chgData name="Ash Rai" userId="S::arai2@uncc.edu::f34b7092-84aa-4a87-8998-48660aa8f844" providerId="AD" clId="Web-{ECEDAF40-C28D-9782-4666-A10CAE67C9A9}" dt="2023-04-22T15:10:24.781" v="1100" actId="20577"/>
          <ac:spMkLst>
            <pc:docMk/>
            <pc:sldMk cId="0" sldId="256"/>
            <ac:spMk id="32" creationId="{C698316E-9A4F-3C32-15C5-95E026768E69}"/>
          </ac:spMkLst>
        </pc:spChg>
      </pc:sldChg>
    </pc:docChg>
  </pc:docChgLst>
  <pc:docChgLst>
    <pc:chgData name="Johnny Nguyen" userId="f33e8e11-d272-4eaf-a5a1-a37778dc1edb" providerId="ADAL" clId="{80EC1922-45C6-4AF0-A6B3-0B831C2D1D57}"/>
    <pc:docChg chg="undo redo custSel modSld">
      <pc:chgData name="Johnny Nguyen" userId="f33e8e11-d272-4eaf-a5a1-a37778dc1edb" providerId="ADAL" clId="{80EC1922-45C6-4AF0-A6B3-0B831C2D1D57}" dt="2023-12-01T19:03:42.683" v="2857" actId="20577"/>
      <pc:docMkLst>
        <pc:docMk/>
      </pc:docMkLst>
      <pc:sldChg chg="addSp delSp modSp mod">
        <pc:chgData name="Johnny Nguyen" userId="f33e8e11-d272-4eaf-a5a1-a37778dc1edb" providerId="ADAL" clId="{80EC1922-45C6-4AF0-A6B3-0B831C2D1D57}" dt="2023-12-01T19:03:42.683" v="2857" actId="20577"/>
        <pc:sldMkLst>
          <pc:docMk/>
          <pc:sldMk cId="0" sldId="256"/>
        </pc:sldMkLst>
        <pc:spChg chg="mod">
          <ac:chgData name="Johnny Nguyen" userId="f33e8e11-d272-4eaf-a5a1-a37778dc1edb" providerId="ADAL" clId="{80EC1922-45C6-4AF0-A6B3-0B831C2D1D57}" dt="2023-12-01T10:08:46.830" v="1057" actId="1076"/>
          <ac:spMkLst>
            <pc:docMk/>
            <pc:sldMk cId="0" sldId="256"/>
            <ac:spMk id="4" creationId="{F9610EC7-A90C-208F-0329-FD7DFE2C2AAF}"/>
          </ac:spMkLst>
        </pc:spChg>
        <pc:spChg chg="mod">
          <ac:chgData name="Johnny Nguyen" userId="f33e8e11-d272-4eaf-a5a1-a37778dc1edb" providerId="ADAL" clId="{80EC1922-45C6-4AF0-A6B3-0B831C2D1D57}" dt="2023-11-30T04:32:28.168" v="155" actId="1076"/>
          <ac:spMkLst>
            <pc:docMk/>
            <pc:sldMk cId="0" sldId="256"/>
            <ac:spMk id="5" creationId="{9CF315EF-6319-97BC-1B07-8B22858BBDA4}"/>
          </ac:spMkLst>
        </pc:spChg>
        <pc:spChg chg="del mod">
          <ac:chgData name="Johnny Nguyen" userId="f33e8e11-d272-4eaf-a5a1-a37778dc1edb" providerId="ADAL" clId="{80EC1922-45C6-4AF0-A6B3-0B831C2D1D57}" dt="2023-11-30T04:30:44.114" v="145" actId="478"/>
          <ac:spMkLst>
            <pc:docMk/>
            <pc:sldMk cId="0" sldId="256"/>
            <ac:spMk id="6" creationId="{E735FE77-65EE-8AC3-F02A-0D5A42275794}"/>
          </ac:spMkLst>
        </pc:spChg>
        <pc:spChg chg="mod">
          <ac:chgData name="Johnny Nguyen" userId="f33e8e11-d272-4eaf-a5a1-a37778dc1edb" providerId="ADAL" clId="{80EC1922-45C6-4AF0-A6B3-0B831C2D1D57}" dt="2023-12-01T17:44:24.843" v="1095" actId="14100"/>
          <ac:spMkLst>
            <pc:docMk/>
            <pc:sldMk cId="0" sldId="256"/>
            <ac:spMk id="7" creationId="{89080BCE-5EDD-2FDC-7F64-9A30D8BCD8BA}"/>
          </ac:spMkLst>
        </pc:spChg>
        <pc:spChg chg="mod">
          <ac:chgData name="Johnny Nguyen" userId="f33e8e11-d272-4eaf-a5a1-a37778dc1edb" providerId="ADAL" clId="{80EC1922-45C6-4AF0-A6B3-0B831C2D1D57}" dt="2023-12-01T10:03:54.835" v="1033" actId="1076"/>
          <ac:spMkLst>
            <pc:docMk/>
            <pc:sldMk cId="0" sldId="256"/>
            <ac:spMk id="8" creationId="{9624529B-1D7D-6E9B-5F99-0D3D36C7B88D}"/>
          </ac:spMkLst>
        </pc:spChg>
        <pc:spChg chg="mod">
          <ac:chgData name="Johnny Nguyen" userId="f33e8e11-d272-4eaf-a5a1-a37778dc1edb" providerId="ADAL" clId="{80EC1922-45C6-4AF0-A6B3-0B831C2D1D57}" dt="2023-12-01T17:33:22.285" v="1073" actId="1076"/>
          <ac:spMkLst>
            <pc:docMk/>
            <pc:sldMk cId="0" sldId="256"/>
            <ac:spMk id="9" creationId="{D8AE9CC4-8A68-64C2-A977-496B64BCC262}"/>
          </ac:spMkLst>
        </pc:spChg>
        <pc:spChg chg="mod">
          <ac:chgData name="Johnny Nguyen" userId="f33e8e11-d272-4eaf-a5a1-a37778dc1edb" providerId="ADAL" clId="{80EC1922-45C6-4AF0-A6B3-0B831C2D1D57}" dt="2023-12-01T17:44:11.734" v="1094" actId="14100"/>
          <ac:spMkLst>
            <pc:docMk/>
            <pc:sldMk cId="0" sldId="256"/>
            <ac:spMk id="10" creationId="{96D6C672-84AB-896F-E787-F07BAACF8D0E}"/>
          </ac:spMkLst>
        </pc:spChg>
        <pc:spChg chg="mod">
          <ac:chgData name="Johnny Nguyen" userId="f33e8e11-d272-4eaf-a5a1-a37778dc1edb" providerId="ADAL" clId="{80EC1922-45C6-4AF0-A6B3-0B831C2D1D57}" dt="2023-12-01T19:02:29.377" v="2791" actId="14100"/>
          <ac:spMkLst>
            <pc:docMk/>
            <pc:sldMk cId="0" sldId="256"/>
            <ac:spMk id="11" creationId="{E2575F76-A820-0C1C-03B5-DB00F668A70E}"/>
          </ac:spMkLst>
        </pc:spChg>
        <pc:spChg chg="add del mod">
          <ac:chgData name="Johnny Nguyen" userId="f33e8e11-d272-4eaf-a5a1-a37778dc1edb" providerId="ADAL" clId="{80EC1922-45C6-4AF0-A6B3-0B831C2D1D57}" dt="2023-12-01T17:44:25.657" v="1097"/>
          <ac:spMkLst>
            <pc:docMk/>
            <pc:sldMk cId="0" sldId="256"/>
            <ac:spMk id="12" creationId="{1AA858B0-DA5D-CB0D-29E9-A18261B8F4CC}"/>
          </ac:spMkLst>
        </pc:spChg>
        <pc:spChg chg="del">
          <ac:chgData name="Johnny Nguyen" userId="f33e8e11-d272-4eaf-a5a1-a37778dc1edb" providerId="ADAL" clId="{80EC1922-45C6-4AF0-A6B3-0B831C2D1D57}" dt="2023-11-30T04:30:47.463" v="146" actId="478"/>
          <ac:spMkLst>
            <pc:docMk/>
            <pc:sldMk cId="0" sldId="256"/>
            <ac:spMk id="12" creationId="{D15B2FDD-2695-378A-ABBA-00E56D75141A}"/>
          </ac:spMkLst>
        </pc:spChg>
        <pc:spChg chg="del mod">
          <ac:chgData name="Johnny Nguyen" userId="f33e8e11-d272-4eaf-a5a1-a37778dc1edb" providerId="ADAL" clId="{80EC1922-45C6-4AF0-A6B3-0B831C2D1D57}" dt="2023-11-30T04:34:28.157" v="156" actId="478"/>
          <ac:spMkLst>
            <pc:docMk/>
            <pc:sldMk cId="0" sldId="256"/>
            <ac:spMk id="13" creationId="{60C70318-A916-530E-BF71-B7F349A555DA}"/>
          </ac:spMkLst>
        </pc:spChg>
        <pc:spChg chg="del">
          <ac:chgData name="Johnny Nguyen" userId="f33e8e11-d272-4eaf-a5a1-a37778dc1edb" providerId="ADAL" clId="{80EC1922-45C6-4AF0-A6B3-0B831C2D1D57}" dt="2023-11-29T05:16:17.567" v="46" actId="478"/>
          <ac:spMkLst>
            <pc:docMk/>
            <pc:sldMk cId="0" sldId="256"/>
            <ac:spMk id="14" creationId="{8E7ECEC8-5000-57C9-22E3-626CB941EDFC}"/>
          </ac:spMkLst>
        </pc:spChg>
        <pc:spChg chg="add mod">
          <ac:chgData name="Johnny Nguyen" userId="f33e8e11-d272-4eaf-a5a1-a37778dc1edb" providerId="ADAL" clId="{80EC1922-45C6-4AF0-A6B3-0B831C2D1D57}" dt="2023-11-30T04:46:26.752" v="218" actId="20577"/>
          <ac:spMkLst>
            <pc:docMk/>
            <pc:sldMk cId="0" sldId="256"/>
            <ac:spMk id="14" creationId="{B6FA2C0D-9974-883B-7BDF-2856EC64532E}"/>
          </ac:spMkLst>
        </pc:spChg>
        <pc:spChg chg="add mod">
          <ac:chgData name="Johnny Nguyen" userId="f33e8e11-d272-4eaf-a5a1-a37778dc1edb" providerId="ADAL" clId="{80EC1922-45C6-4AF0-A6B3-0B831C2D1D57}" dt="2023-12-01T05:41:29.334" v="930" actId="14100"/>
          <ac:spMkLst>
            <pc:docMk/>
            <pc:sldMk cId="0" sldId="256"/>
            <ac:spMk id="15" creationId="{111B3C70-4717-26F3-0FFB-32767EEE58E6}"/>
          </ac:spMkLst>
        </pc:spChg>
        <pc:spChg chg="del">
          <ac:chgData name="Johnny Nguyen" userId="f33e8e11-d272-4eaf-a5a1-a37778dc1edb" providerId="ADAL" clId="{80EC1922-45C6-4AF0-A6B3-0B831C2D1D57}" dt="2023-11-29T05:08:36.310" v="32" actId="478"/>
          <ac:spMkLst>
            <pc:docMk/>
            <pc:sldMk cId="0" sldId="256"/>
            <ac:spMk id="15" creationId="{F8B1EC90-00FE-C996-4976-59F2D62D0E33}"/>
          </ac:spMkLst>
        </pc:spChg>
        <pc:spChg chg="add mod">
          <ac:chgData name="Johnny Nguyen" userId="f33e8e11-d272-4eaf-a5a1-a37778dc1edb" providerId="ADAL" clId="{80EC1922-45C6-4AF0-A6B3-0B831C2D1D57}" dt="2023-12-01T10:02:56.552" v="1028" actId="14100"/>
          <ac:spMkLst>
            <pc:docMk/>
            <pc:sldMk cId="0" sldId="256"/>
            <ac:spMk id="16" creationId="{4EF23700-185E-7AED-7B6C-517FC6C5F1C0}"/>
          </ac:spMkLst>
        </pc:spChg>
        <pc:spChg chg="mod">
          <ac:chgData name="Johnny Nguyen" userId="f33e8e11-d272-4eaf-a5a1-a37778dc1edb" providerId="ADAL" clId="{80EC1922-45C6-4AF0-A6B3-0B831C2D1D57}" dt="2023-11-30T04:54:08.632" v="226" actId="14100"/>
          <ac:spMkLst>
            <pc:docMk/>
            <pc:sldMk cId="0" sldId="256"/>
            <ac:spMk id="17" creationId="{0FADEE34-9F0F-EB72-843D-A73CDECD68AA}"/>
          </ac:spMkLst>
        </pc:spChg>
        <pc:spChg chg="mod">
          <ac:chgData name="Johnny Nguyen" userId="f33e8e11-d272-4eaf-a5a1-a37778dc1edb" providerId="ADAL" clId="{80EC1922-45C6-4AF0-A6B3-0B831C2D1D57}" dt="2023-12-01T19:03:42.683" v="2857" actId="20577"/>
          <ac:spMkLst>
            <pc:docMk/>
            <pc:sldMk cId="0" sldId="256"/>
            <ac:spMk id="18" creationId="{9B76A699-8161-5946-5383-B4396C6E25F8}"/>
          </ac:spMkLst>
        </pc:spChg>
        <pc:spChg chg="del">
          <ac:chgData name="Johnny Nguyen" userId="f33e8e11-d272-4eaf-a5a1-a37778dc1edb" providerId="ADAL" clId="{80EC1922-45C6-4AF0-A6B3-0B831C2D1D57}" dt="2023-11-28T00:25:51.076" v="0" actId="478"/>
          <ac:spMkLst>
            <pc:docMk/>
            <pc:sldMk cId="0" sldId="256"/>
            <ac:spMk id="19" creationId="{5DED4CDE-95DA-095E-0EB3-DB80169A1AF5}"/>
          </ac:spMkLst>
        </pc:spChg>
        <pc:spChg chg="add mod">
          <ac:chgData name="Johnny Nguyen" userId="f33e8e11-d272-4eaf-a5a1-a37778dc1edb" providerId="ADAL" clId="{80EC1922-45C6-4AF0-A6B3-0B831C2D1D57}" dt="2023-12-01T09:59:36.734" v="1026" actId="20577"/>
          <ac:spMkLst>
            <pc:docMk/>
            <pc:sldMk cId="0" sldId="256"/>
            <ac:spMk id="19" creationId="{C6C73C08-920C-56BE-D6D2-B7EFA7B0BB65}"/>
          </ac:spMkLst>
        </pc:spChg>
        <pc:spChg chg="add mod">
          <ac:chgData name="Johnny Nguyen" userId="f33e8e11-d272-4eaf-a5a1-a37778dc1edb" providerId="ADAL" clId="{80EC1922-45C6-4AF0-A6B3-0B831C2D1D57}" dt="2023-12-01T05:45:57.700" v="996" actId="14100"/>
          <ac:spMkLst>
            <pc:docMk/>
            <pc:sldMk cId="0" sldId="256"/>
            <ac:spMk id="20" creationId="{00CF0344-7C13-BA47-66B8-ACE1364437BF}"/>
          </ac:spMkLst>
        </pc:spChg>
        <pc:spChg chg="del mod">
          <ac:chgData name="Johnny Nguyen" userId="f33e8e11-d272-4eaf-a5a1-a37778dc1edb" providerId="ADAL" clId="{80EC1922-45C6-4AF0-A6B3-0B831C2D1D57}" dt="2023-11-28T00:30:36.131" v="7" actId="21"/>
          <ac:spMkLst>
            <pc:docMk/>
            <pc:sldMk cId="0" sldId="256"/>
            <ac:spMk id="20" creationId="{4BD38A30-17AF-4680-E65C-2ACA631ADEA6}"/>
          </ac:spMkLst>
        </pc:spChg>
        <pc:spChg chg="mod">
          <ac:chgData name="Johnny Nguyen" userId="f33e8e11-d272-4eaf-a5a1-a37778dc1edb" providerId="ADAL" clId="{80EC1922-45C6-4AF0-A6B3-0B831C2D1D57}" dt="2023-12-01T05:11:00.500" v="642" actId="14100"/>
          <ac:spMkLst>
            <pc:docMk/>
            <pc:sldMk cId="0" sldId="256"/>
            <ac:spMk id="21" creationId="{516350CA-F3A5-FC8C-7C16-4E65B66CC395}"/>
          </ac:spMkLst>
        </pc:spChg>
        <pc:spChg chg="add mod">
          <ac:chgData name="Johnny Nguyen" userId="f33e8e11-d272-4eaf-a5a1-a37778dc1edb" providerId="ADAL" clId="{80EC1922-45C6-4AF0-A6B3-0B831C2D1D57}" dt="2023-12-01T03:35:06.914" v="348" actId="14100"/>
          <ac:spMkLst>
            <pc:docMk/>
            <pc:sldMk cId="0" sldId="256"/>
            <ac:spMk id="22" creationId="{3013DC15-ECD2-1402-73A6-D51C2C503B54}"/>
          </ac:spMkLst>
        </pc:spChg>
        <pc:spChg chg="del mod">
          <ac:chgData name="Johnny Nguyen" userId="f33e8e11-d272-4eaf-a5a1-a37778dc1edb" providerId="ADAL" clId="{80EC1922-45C6-4AF0-A6B3-0B831C2D1D57}" dt="2023-11-28T00:30:36.131" v="7" actId="21"/>
          <ac:spMkLst>
            <pc:docMk/>
            <pc:sldMk cId="0" sldId="256"/>
            <ac:spMk id="22" creationId="{E92C35E9-0641-1CF0-6D2B-18E2CC434A0C}"/>
          </ac:spMkLst>
        </pc:spChg>
        <pc:spChg chg="add mod">
          <ac:chgData name="Johnny Nguyen" userId="f33e8e11-d272-4eaf-a5a1-a37778dc1edb" providerId="ADAL" clId="{80EC1922-45C6-4AF0-A6B3-0B831C2D1D57}" dt="2023-12-01T19:03:06.769" v="2856" actId="313"/>
          <ac:spMkLst>
            <pc:docMk/>
            <pc:sldMk cId="0" sldId="256"/>
            <ac:spMk id="23" creationId="{344EAD08-569E-A692-396B-C0AA785A8B80}"/>
          </ac:spMkLst>
        </pc:spChg>
        <pc:spChg chg="mod">
          <ac:chgData name="Johnny Nguyen" userId="f33e8e11-d272-4eaf-a5a1-a37778dc1edb" providerId="ADAL" clId="{80EC1922-45C6-4AF0-A6B3-0B831C2D1D57}" dt="2023-12-01T10:03:44.417" v="1032" actId="14100"/>
          <ac:spMkLst>
            <pc:docMk/>
            <pc:sldMk cId="0" sldId="256"/>
            <ac:spMk id="24" creationId="{79B96EA4-E456-5758-536D-CF3193350AC8}"/>
          </ac:spMkLst>
        </pc:spChg>
        <pc:spChg chg="mod">
          <ac:chgData name="Johnny Nguyen" userId="f33e8e11-d272-4eaf-a5a1-a37778dc1edb" providerId="ADAL" clId="{80EC1922-45C6-4AF0-A6B3-0B831C2D1D57}" dt="2023-12-01T17:44:55.939" v="1098" actId="1076"/>
          <ac:spMkLst>
            <pc:docMk/>
            <pc:sldMk cId="0" sldId="256"/>
            <ac:spMk id="25" creationId="{3D489EF6-70CE-4BC6-F854-183EE68FAD35}"/>
          </ac:spMkLst>
        </pc:spChg>
        <pc:spChg chg="mod">
          <ac:chgData name="Johnny Nguyen" userId="f33e8e11-d272-4eaf-a5a1-a37778dc1edb" providerId="ADAL" clId="{80EC1922-45C6-4AF0-A6B3-0B831C2D1D57}" dt="2023-12-01T17:32:56.639" v="1071" actId="20577"/>
          <ac:spMkLst>
            <pc:docMk/>
            <pc:sldMk cId="0" sldId="256"/>
            <ac:spMk id="27" creationId="{F7BD5D44-D38B-3A47-B3C2-F1D68BC881D7}"/>
          </ac:spMkLst>
        </pc:spChg>
        <pc:spChg chg="mod">
          <ac:chgData name="Johnny Nguyen" userId="f33e8e11-d272-4eaf-a5a1-a37778dc1edb" providerId="ADAL" clId="{80EC1922-45C6-4AF0-A6B3-0B831C2D1D57}" dt="2023-12-01T17:43:47.170" v="1093" actId="14100"/>
          <ac:spMkLst>
            <pc:docMk/>
            <pc:sldMk cId="0" sldId="256"/>
            <ac:spMk id="31" creationId="{384B31FC-1FC2-09B9-8B77-BEB6208FB701}"/>
          </ac:spMkLst>
        </pc:spChg>
        <pc:spChg chg="del mod">
          <ac:chgData name="Johnny Nguyen" userId="f33e8e11-d272-4eaf-a5a1-a37778dc1edb" providerId="ADAL" clId="{80EC1922-45C6-4AF0-A6B3-0B831C2D1D57}" dt="2023-11-28T00:30:36.131" v="7" actId="21"/>
          <ac:spMkLst>
            <pc:docMk/>
            <pc:sldMk cId="0" sldId="256"/>
            <ac:spMk id="32" creationId="{A8B01568-2D41-EC80-3B04-CC514347CBD4}"/>
          </ac:spMkLst>
        </pc:spChg>
        <pc:spChg chg="del mod">
          <ac:chgData name="Johnny Nguyen" userId="f33e8e11-d272-4eaf-a5a1-a37778dc1edb" providerId="ADAL" clId="{80EC1922-45C6-4AF0-A6B3-0B831C2D1D57}" dt="2023-11-28T00:30:36.131" v="7" actId="21"/>
          <ac:spMkLst>
            <pc:docMk/>
            <pc:sldMk cId="0" sldId="256"/>
            <ac:spMk id="33" creationId="{9AB9F8E1-3DBA-D665-4C59-C869BC55EC23}"/>
          </ac:spMkLst>
        </pc:spChg>
        <pc:spChg chg="del">
          <ac:chgData name="Johnny Nguyen" userId="f33e8e11-d272-4eaf-a5a1-a37778dc1edb" providerId="ADAL" clId="{80EC1922-45C6-4AF0-A6B3-0B831C2D1D57}" dt="2023-11-28T00:25:54.007" v="1" actId="478"/>
          <ac:spMkLst>
            <pc:docMk/>
            <pc:sldMk cId="0" sldId="256"/>
            <ac:spMk id="34" creationId="{1C5DF696-D359-DB87-32E5-2B7B5BFA924E}"/>
          </ac:spMkLst>
        </pc:spChg>
        <pc:spChg chg="del mod">
          <ac:chgData name="Johnny Nguyen" userId="f33e8e11-d272-4eaf-a5a1-a37778dc1edb" providerId="ADAL" clId="{80EC1922-45C6-4AF0-A6B3-0B831C2D1D57}" dt="2023-11-30T04:34:28.157" v="156" actId="478"/>
          <ac:spMkLst>
            <pc:docMk/>
            <pc:sldMk cId="0" sldId="256"/>
            <ac:spMk id="36" creationId="{D69E0ED7-F10E-7675-BA55-9CABC8AC2871}"/>
          </ac:spMkLst>
        </pc:spChg>
        <pc:spChg chg="del mod">
          <ac:chgData name="Johnny Nguyen" userId="f33e8e11-d272-4eaf-a5a1-a37778dc1edb" providerId="ADAL" clId="{80EC1922-45C6-4AF0-A6B3-0B831C2D1D57}" dt="2023-11-30T04:34:28.157" v="156" actId="478"/>
          <ac:spMkLst>
            <pc:docMk/>
            <pc:sldMk cId="0" sldId="256"/>
            <ac:spMk id="37" creationId="{4233A8DC-6B42-EC31-461A-F7AD378AE09A}"/>
          </ac:spMkLst>
        </pc:spChg>
        <pc:spChg chg="del">
          <ac:chgData name="Johnny Nguyen" userId="f33e8e11-d272-4eaf-a5a1-a37778dc1edb" providerId="ADAL" clId="{80EC1922-45C6-4AF0-A6B3-0B831C2D1D57}" dt="2023-11-30T04:30:49.881" v="147" actId="478"/>
          <ac:spMkLst>
            <pc:docMk/>
            <pc:sldMk cId="0" sldId="256"/>
            <ac:spMk id="38" creationId="{1BA4BF51-F420-2A90-1797-5D93A1D4BFF7}"/>
          </ac:spMkLst>
        </pc:spChg>
        <pc:spChg chg="mod">
          <ac:chgData name="Johnny Nguyen" userId="f33e8e11-d272-4eaf-a5a1-a37778dc1edb" providerId="ADAL" clId="{80EC1922-45C6-4AF0-A6B3-0B831C2D1D57}" dt="2023-12-01T17:44:59.426" v="1099" actId="14100"/>
          <ac:spMkLst>
            <pc:docMk/>
            <pc:sldMk cId="0" sldId="256"/>
            <ac:spMk id="39" creationId="{7C95B76F-CF64-5F58-16D1-17FC48A64FB5}"/>
          </ac:spMkLst>
        </pc:spChg>
        <pc:spChg chg="mod">
          <ac:chgData name="Johnny Nguyen" userId="f33e8e11-d272-4eaf-a5a1-a37778dc1edb" providerId="ADAL" clId="{80EC1922-45C6-4AF0-A6B3-0B831C2D1D57}" dt="2023-12-01T17:44:55.939" v="1098" actId="1076"/>
          <ac:spMkLst>
            <pc:docMk/>
            <pc:sldMk cId="0" sldId="256"/>
            <ac:spMk id="40" creationId="{DB95A3C0-1D7E-A7B3-6B2F-64BED9F4FF2F}"/>
          </ac:spMkLst>
        </pc:spChg>
        <pc:spChg chg="del">
          <ac:chgData name="Johnny Nguyen" userId="f33e8e11-d272-4eaf-a5a1-a37778dc1edb" providerId="ADAL" clId="{80EC1922-45C6-4AF0-A6B3-0B831C2D1D57}" dt="2023-11-28T00:26:08.794" v="2" actId="478"/>
          <ac:spMkLst>
            <pc:docMk/>
            <pc:sldMk cId="0" sldId="256"/>
            <ac:spMk id="41" creationId="{A45626C4-AD8B-93AA-1AF6-39CE3594301C}"/>
          </ac:spMkLst>
        </pc:spChg>
        <pc:spChg chg="del mod">
          <ac:chgData name="Johnny Nguyen" userId="f33e8e11-d272-4eaf-a5a1-a37778dc1edb" providerId="ADAL" clId="{80EC1922-45C6-4AF0-A6B3-0B831C2D1D57}" dt="2023-11-28T00:30:36.131" v="7" actId="21"/>
          <ac:spMkLst>
            <pc:docMk/>
            <pc:sldMk cId="0" sldId="256"/>
            <ac:spMk id="42" creationId="{1E5E9947-DDD3-8960-927D-5FAEC5B83680}"/>
          </ac:spMkLst>
        </pc:spChg>
        <pc:spChg chg="del">
          <ac:chgData name="Johnny Nguyen" userId="f33e8e11-d272-4eaf-a5a1-a37778dc1edb" providerId="ADAL" clId="{80EC1922-45C6-4AF0-A6B3-0B831C2D1D57}" dt="2023-11-29T05:08:37.764" v="33" actId="478"/>
          <ac:spMkLst>
            <pc:docMk/>
            <pc:sldMk cId="0" sldId="256"/>
            <ac:spMk id="44" creationId="{555BC9DC-E2DC-7E62-0B72-F4715524CA65}"/>
          </ac:spMkLst>
        </pc:spChg>
        <pc:spChg chg="del">
          <ac:chgData name="Johnny Nguyen" userId="f33e8e11-d272-4eaf-a5a1-a37778dc1edb" providerId="ADAL" clId="{80EC1922-45C6-4AF0-A6B3-0B831C2D1D57}" dt="2023-11-29T05:08:38.972" v="34" actId="478"/>
          <ac:spMkLst>
            <pc:docMk/>
            <pc:sldMk cId="0" sldId="256"/>
            <ac:spMk id="45" creationId="{08863043-AF53-BC30-55E5-E5DC5004167B}"/>
          </ac:spMkLst>
        </pc:spChg>
        <pc:spChg chg="del mod">
          <ac:chgData name="Johnny Nguyen" userId="f33e8e11-d272-4eaf-a5a1-a37778dc1edb" providerId="ADAL" clId="{80EC1922-45C6-4AF0-A6B3-0B831C2D1D57}" dt="2023-11-29T05:16:56.105" v="49" actId="21"/>
          <ac:spMkLst>
            <pc:docMk/>
            <pc:sldMk cId="0" sldId="256"/>
            <ac:spMk id="48" creationId="{48FFEA4B-EADA-7528-1F13-CA722E688A85}"/>
          </ac:spMkLst>
        </pc:spChg>
        <pc:spChg chg="del mod">
          <ac:chgData name="Johnny Nguyen" userId="f33e8e11-d272-4eaf-a5a1-a37778dc1edb" providerId="ADAL" clId="{80EC1922-45C6-4AF0-A6B3-0B831C2D1D57}" dt="2023-11-29T05:16:56.105" v="49" actId="21"/>
          <ac:spMkLst>
            <pc:docMk/>
            <pc:sldMk cId="0" sldId="256"/>
            <ac:spMk id="49" creationId="{7CCE8BEA-E543-5F0E-D01F-298828D18643}"/>
          </ac:spMkLst>
        </pc:spChg>
        <pc:picChg chg="del">
          <ac:chgData name="Johnny Nguyen" userId="f33e8e11-d272-4eaf-a5a1-a37778dc1edb" providerId="ADAL" clId="{80EC1922-45C6-4AF0-A6B3-0B831C2D1D57}" dt="2023-11-30T04:30:35.156" v="142" actId="478"/>
          <ac:picMkLst>
            <pc:docMk/>
            <pc:sldMk cId="0" sldId="256"/>
            <ac:picMk id="3" creationId="{3E777660-94EF-955F-B4E8-7963F7B22241}"/>
          </ac:picMkLst>
        </pc:picChg>
        <pc:picChg chg="add mod">
          <ac:chgData name="Johnny Nguyen" userId="f33e8e11-d272-4eaf-a5a1-a37778dc1edb" providerId="ADAL" clId="{80EC1922-45C6-4AF0-A6B3-0B831C2D1D57}" dt="2023-12-01T17:29:40.567" v="1069" actId="14100"/>
          <ac:picMkLst>
            <pc:docMk/>
            <pc:sldMk cId="0" sldId="256"/>
            <ac:picMk id="3" creationId="{55367478-9BB9-C24B-4B70-B811C4BCCF6C}"/>
          </ac:picMkLst>
        </pc:picChg>
        <pc:picChg chg="add mod">
          <ac:chgData name="Johnny Nguyen" userId="f33e8e11-d272-4eaf-a5a1-a37778dc1edb" providerId="ADAL" clId="{80EC1922-45C6-4AF0-A6B3-0B831C2D1D57}" dt="2023-12-01T09:25:11.087" v="1005" actId="14100"/>
          <ac:picMkLst>
            <pc:docMk/>
            <pc:sldMk cId="0" sldId="256"/>
            <ac:picMk id="6" creationId="{A8E2B944-6135-A184-AAED-1246C1498A01}"/>
          </ac:picMkLst>
        </pc:picChg>
        <pc:picChg chg="add mod">
          <ac:chgData name="Johnny Nguyen" userId="f33e8e11-d272-4eaf-a5a1-a37778dc1edb" providerId="ADAL" clId="{80EC1922-45C6-4AF0-A6B3-0B831C2D1D57}" dt="2023-12-01T17:34:16.829" v="1075" actId="14100"/>
          <ac:picMkLst>
            <pc:docMk/>
            <pc:sldMk cId="0" sldId="256"/>
            <ac:picMk id="13" creationId="{908B45FF-8679-67F2-27EC-66A24481AF4B}"/>
          </ac:picMkLst>
        </pc:picChg>
        <pc:picChg chg="del">
          <ac:chgData name="Johnny Nguyen" userId="f33e8e11-d272-4eaf-a5a1-a37778dc1edb" providerId="ADAL" clId="{80EC1922-45C6-4AF0-A6B3-0B831C2D1D57}" dt="2023-11-29T05:08:25.590" v="31" actId="478"/>
          <ac:picMkLst>
            <pc:docMk/>
            <pc:sldMk cId="0" sldId="256"/>
            <ac:picMk id="16" creationId="{43DE8910-ABC0-24E6-A256-2ECB4C9BF258}"/>
          </ac:picMkLst>
        </pc:picChg>
        <pc:picChg chg="del">
          <ac:chgData name="Johnny Nguyen" userId="f33e8e11-d272-4eaf-a5a1-a37778dc1edb" providerId="ADAL" clId="{80EC1922-45C6-4AF0-A6B3-0B831C2D1D57}" dt="2023-11-30T04:36:52.704" v="160" actId="478"/>
          <ac:picMkLst>
            <pc:docMk/>
            <pc:sldMk cId="0" sldId="256"/>
            <ac:picMk id="23" creationId="{7A1A6FD6-6F79-0A28-C894-2846025478E6}"/>
          </ac:picMkLst>
        </pc:picChg>
        <pc:picChg chg="add del mod">
          <ac:chgData name="Johnny Nguyen" userId="f33e8e11-d272-4eaf-a5a1-a37778dc1edb" providerId="ADAL" clId="{80EC1922-45C6-4AF0-A6B3-0B831C2D1D57}" dt="2023-12-01T17:28:33.071" v="1058" actId="478"/>
          <ac:picMkLst>
            <pc:docMk/>
            <pc:sldMk cId="0" sldId="256"/>
            <ac:picMk id="26" creationId="{52F05882-0A8B-4170-42F7-0CEAA8C6EAC1}"/>
          </ac:picMkLst>
        </pc:picChg>
        <pc:picChg chg="del mod">
          <ac:chgData name="Johnny Nguyen" userId="f33e8e11-d272-4eaf-a5a1-a37778dc1edb" providerId="ADAL" clId="{80EC1922-45C6-4AF0-A6B3-0B831C2D1D57}" dt="2023-11-30T04:31:36.189" v="149" actId="478"/>
          <ac:picMkLst>
            <pc:docMk/>
            <pc:sldMk cId="0" sldId="256"/>
            <ac:picMk id="26" creationId="{977219E2-BDCC-360F-6AF9-CF19CAC6D389}"/>
          </ac:picMkLst>
        </pc:picChg>
        <pc:picChg chg="del">
          <ac:chgData name="Johnny Nguyen" userId="f33e8e11-d272-4eaf-a5a1-a37778dc1edb" providerId="ADAL" clId="{80EC1922-45C6-4AF0-A6B3-0B831C2D1D57}" dt="2023-11-30T04:47:33.055" v="219" actId="478"/>
          <ac:picMkLst>
            <pc:docMk/>
            <pc:sldMk cId="0" sldId="256"/>
            <ac:picMk id="28" creationId="{553C48B0-EBD2-0017-FBCC-B8B9F108EDED}"/>
          </ac:picMkLst>
        </pc:picChg>
        <pc:picChg chg="add mod">
          <ac:chgData name="Johnny Nguyen" userId="f33e8e11-d272-4eaf-a5a1-a37778dc1edb" providerId="ADAL" clId="{80EC1922-45C6-4AF0-A6B3-0B831C2D1D57}" dt="2023-12-01T10:06:30.965" v="1056" actId="1076"/>
          <ac:picMkLst>
            <pc:docMk/>
            <pc:sldMk cId="0" sldId="256"/>
            <ac:picMk id="29" creationId="{6AA623C2-2C56-C31F-B999-E5F0232CD793}"/>
          </ac:picMkLst>
        </pc:picChg>
        <pc:picChg chg="del">
          <ac:chgData name="Johnny Nguyen" userId="f33e8e11-d272-4eaf-a5a1-a37778dc1edb" providerId="ADAL" clId="{80EC1922-45C6-4AF0-A6B3-0B831C2D1D57}" dt="2023-11-30T04:47:35.568" v="220" actId="478"/>
          <ac:picMkLst>
            <pc:docMk/>
            <pc:sldMk cId="0" sldId="256"/>
            <ac:picMk id="29" creationId="{FB7C1A8E-6985-0F39-9FB4-B717C89AE3A5}"/>
          </ac:picMkLst>
        </pc:picChg>
        <pc:picChg chg="del mod">
          <ac:chgData name="Johnny Nguyen" userId="f33e8e11-d272-4eaf-a5a1-a37778dc1edb" providerId="ADAL" clId="{80EC1922-45C6-4AF0-A6B3-0B831C2D1D57}" dt="2023-11-28T00:30:36.131" v="7" actId="21"/>
          <ac:picMkLst>
            <pc:docMk/>
            <pc:sldMk cId="0" sldId="256"/>
            <ac:picMk id="30" creationId="{2E1CFBE6-B9C2-7275-300A-E30D5DDF02B4}"/>
          </ac:picMkLst>
        </pc:picChg>
        <pc:picChg chg="del">
          <ac:chgData name="Johnny Nguyen" userId="f33e8e11-d272-4eaf-a5a1-a37778dc1edb" providerId="ADAL" clId="{80EC1922-45C6-4AF0-A6B3-0B831C2D1D57}" dt="2023-11-30T04:30:37.470" v="143" actId="478"/>
          <ac:picMkLst>
            <pc:docMk/>
            <pc:sldMk cId="0" sldId="256"/>
            <ac:picMk id="35" creationId="{3EC889DD-8C9C-4BEB-B7BC-85CE703FA37E}"/>
          </ac:picMkLst>
        </pc:picChg>
        <pc:picChg chg="del">
          <ac:chgData name="Johnny Nguyen" userId="f33e8e11-d272-4eaf-a5a1-a37778dc1edb" providerId="ADAL" clId="{80EC1922-45C6-4AF0-A6B3-0B831C2D1D57}" dt="2023-11-28T04:42:05.317" v="30" actId="478"/>
          <ac:picMkLst>
            <pc:docMk/>
            <pc:sldMk cId="0" sldId="256"/>
            <ac:picMk id="51" creationId="{CA4B646B-C0F3-438E-05B3-1393583A45F2}"/>
          </ac:picMkLst>
        </pc:picChg>
        <pc:picChg chg="del mod">
          <ac:chgData name="Johnny Nguyen" userId="f33e8e11-d272-4eaf-a5a1-a37778dc1edb" providerId="ADAL" clId="{80EC1922-45C6-4AF0-A6B3-0B831C2D1D57}" dt="2023-11-28T00:31:29.207" v="14" actId="478"/>
          <ac:picMkLst>
            <pc:docMk/>
            <pc:sldMk cId="0" sldId="256"/>
            <ac:picMk id="1026" creationId="{4DF221E7-C17E-091C-45E7-20DE17EEEE6E}"/>
          </ac:picMkLst>
        </pc:picChg>
        <pc:picChg chg="del mod">
          <ac:chgData name="Johnny Nguyen" userId="f33e8e11-d272-4eaf-a5a1-a37778dc1edb" providerId="ADAL" clId="{80EC1922-45C6-4AF0-A6B3-0B831C2D1D57}" dt="2023-11-30T04:31:32.706" v="148" actId="478"/>
          <ac:picMkLst>
            <pc:docMk/>
            <pc:sldMk cId="0" sldId="256"/>
            <ac:picMk id="1028" creationId="{BEE51308-576A-492B-C3F7-E7D450F59DE2}"/>
          </ac:picMkLst>
        </pc:picChg>
        <pc:picChg chg="del mod">
          <ac:chgData name="Johnny Nguyen" userId="f33e8e11-d272-4eaf-a5a1-a37778dc1edb" providerId="ADAL" clId="{80EC1922-45C6-4AF0-A6B3-0B831C2D1D57}" dt="2023-11-28T00:31:26.716" v="13" actId="478"/>
          <ac:picMkLst>
            <pc:docMk/>
            <pc:sldMk cId="0" sldId="256"/>
            <ac:picMk id="1030" creationId="{9186B9C6-A8AA-CD65-2D35-034FF0E80F5A}"/>
          </ac:picMkLst>
        </pc:picChg>
      </pc:sldChg>
    </pc:docChg>
  </pc:docChgLst>
  <pc:docChgLst>
    <pc:chgData name="Ash Rai" userId="S::arai2@uncc.edu::f34b7092-84aa-4a87-8998-48660aa8f844" providerId="AD" clId="Web-{ABBA8BBB-FB72-C249-E71E-6D326B7B7774}"/>
    <pc:docChg chg="modSld">
      <pc:chgData name="Ash Rai" userId="S::arai2@uncc.edu::f34b7092-84aa-4a87-8998-48660aa8f844" providerId="AD" clId="Web-{ABBA8BBB-FB72-C249-E71E-6D326B7B7774}" dt="2023-04-27T03:01:02.173" v="110" actId="1076"/>
      <pc:docMkLst>
        <pc:docMk/>
      </pc:docMkLst>
      <pc:sldChg chg="addSp delSp modSp">
        <pc:chgData name="Ash Rai" userId="S::arai2@uncc.edu::f34b7092-84aa-4a87-8998-48660aa8f844" providerId="AD" clId="Web-{ABBA8BBB-FB72-C249-E71E-6D326B7B7774}" dt="2023-04-27T03:01:02.173" v="110" actId="1076"/>
        <pc:sldMkLst>
          <pc:docMk/>
          <pc:sldMk cId="0" sldId="256"/>
        </pc:sldMkLst>
        <pc:spChg chg="mod">
          <ac:chgData name="Ash Rai" userId="S::arai2@uncc.edu::f34b7092-84aa-4a87-8998-48660aa8f844" providerId="AD" clId="Web-{ABBA8BBB-FB72-C249-E71E-6D326B7B7774}" dt="2023-04-27T01:12:19.416" v="54" actId="20577"/>
          <ac:spMkLst>
            <pc:docMk/>
            <pc:sldMk cId="0" sldId="256"/>
            <ac:spMk id="27" creationId="{F7BD5D44-D38B-3A47-B3C2-F1D68BC881D7}"/>
          </ac:spMkLst>
        </pc:spChg>
        <pc:spChg chg="mod">
          <ac:chgData name="Ash Rai" userId="S::arai2@uncc.edu::f34b7092-84aa-4a87-8998-48660aa8f844" providerId="AD" clId="Web-{ABBA8BBB-FB72-C249-E71E-6D326B7B7774}" dt="2023-04-27T01:27:16.792" v="99" actId="20577"/>
          <ac:spMkLst>
            <pc:docMk/>
            <pc:sldMk cId="0" sldId="256"/>
            <ac:spMk id="33" creationId="{9AB9F8E1-3DBA-D665-4C59-C869BC55EC23}"/>
          </ac:spMkLst>
        </pc:spChg>
        <pc:picChg chg="add mod modCrop">
          <ac:chgData name="Ash Rai" userId="S::arai2@uncc.edu::f34b7092-84aa-4a87-8998-48660aa8f844" providerId="AD" clId="Web-{ABBA8BBB-FB72-C249-E71E-6D326B7B7774}" dt="2023-04-27T03:01:02.173" v="110" actId="1076"/>
          <ac:picMkLst>
            <pc:docMk/>
            <pc:sldMk cId="0" sldId="256"/>
            <ac:picMk id="26" creationId="{977219E2-BDCC-360F-6AF9-CF19CAC6D389}"/>
          </ac:picMkLst>
        </pc:picChg>
        <pc:picChg chg="add del">
          <ac:chgData name="Ash Rai" userId="S::arai2@uncc.edu::f34b7092-84aa-4a87-8998-48660aa8f844" providerId="AD" clId="Web-{ABBA8BBB-FB72-C249-E71E-6D326B7B7774}" dt="2023-04-27T02:36:25.017" v="104"/>
          <ac:picMkLst>
            <pc:docMk/>
            <pc:sldMk cId="0" sldId="256"/>
            <ac:picMk id="26" creationId="{B7AE1169-BD40-524F-50C4-7646BF83C31F}"/>
          </ac:picMkLst>
        </pc:picChg>
        <pc:picChg chg="add del mod">
          <ac:chgData name="Ash Rai" userId="S::arai2@uncc.edu::f34b7092-84aa-4a87-8998-48660aa8f844" providerId="AD" clId="Web-{ABBA8BBB-FB72-C249-E71E-6D326B7B7774}" dt="2023-04-27T02:35:22.091" v="102"/>
          <ac:picMkLst>
            <pc:docMk/>
            <pc:sldMk cId="0" sldId="256"/>
            <ac:picMk id="43" creationId="{B18F59FB-9606-917B-9CD8-8AA0384F52AD}"/>
          </ac:picMkLst>
        </pc:picChg>
      </pc:sldChg>
    </pc:docChg>
  </pc:docChgLst>
  <pc:docChgLst>
    <pc:chgData name="Guest User" userId="S::urn:spo:anon#4a097c0ef684ff73190d85bce2343e4dac4e2ff1b9a624c057dc39b133eb38fc::" providerId="AD" clId="Web-{E5A678E5-6A70-4BD2-BCC0-CB3A3B9A8384}"/>
    <pc:docChg chg="modSld">
      <pc:chgData name="Guest User" userId="S::urn:spo:anon#4a097c0ef684ff73190d85bce2343e4dac4e2ff1b9a624c057dc39b133eb38fc::" providerId="AD" clId="Web-{E5A678E5-6A70-4BD2-BCC0-CB3A3B9A8384}" dt="2023-04-22T14:35:36.400" v="104" actId="20577"/>
      <pc:docMkLst>
        <pc:docMk/>
      </pc:docMkLst>
      <pc:sldChg chg="modSp">
        <pc:chgData name="Guest User" userId="S::urn:spo:anon#4a097c0ef684ff73190d85bce2343e4dac4e2ff1b9a624c057dc39b133eb38fc::" providerId="AD" clId="Web-{E5A678E5-6A70-4BD2-BCC0-CB3A3B9A8384}" dt="2023-04-22T14:35:36.400" v="104" actId="20577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E5A678E5-6A70-4BD2-BCC0-CB3A3B9A8384}" dt="2023-04-22T14:34:17.553" v="64" actId="20577"/>
          <ac:spMkLst>
            <pc:docMk/>
            <pc:sldMk cId="0" sldId="256"/>
            <ac:spMk id="4" creationId="{F9610EC7-A90C-208F-0329-FD7DFE2C2AAF}"/>
          </ac:spMkLst>
        </pc:spChg>
        <pc:spChg chg="mod">
          <ac:chgData name="Guest User" userId="S::urn:spo:anon#4a097c0ef684ff73190d85bce2343e4dac4e2ff1b9a624c057dc39b133eb38fc::" providerId="AD" clId="Web-{E5A678E5-6A70-4BD2-BCC0-CB3A3B9A8384}" dt="2023-04-22T14:35:36.400" v="104" actId="20577"/>
          <ac:spMkLst>
            <pc:docMk/>
            <pc:sldMk cId="0" sldId="256"/>
            <ac:spMk id="13" creationId="{60C70318-A916-530E-BF71-B7F349A555DA}"/>
          </ac:spMkLst>
        </pc:spChg>
      </pc:sldChg>
    </pc:docChg>
  </pc:docChgLst>
  <pc:docChgLst>
    <pc:chgData name="Guest User" userId="S::urn:spo:anon#4a097c0ef684ff73190d85bce2343e4dac4e2ff1b9a624c057dc39b133eb38fc::" providerId="AD" clId="Web-{19E2D82B-23EA-427F-8689-84A577A578E4}"/>
    <pc:docChg chg="modSld">
      <pc:chgData name="Guest User" userId="S::urn:spo:anon#4a097c0ef684ff73190d85bce2343e4dac4e2ff1b9a624c057dc39b133eb38fc::" providerId="AD" clId="Web-{19E2D82B-23EA-427F-8689-84A577A578E4}" dt="2023-04-22T14:58:35.155" v="530" actId="20577"/>
      <pc:docMkLst>
        <pc:docMk/>
      </pc:docMkLst>
      <pc:sldChg chg="addSp modSp">
        <pc:chgData name="Guest User" userId="S::urn:spo:anon#4a097c0ef684ff73190d85bce2343e4dac4e2ff1b9a624c057dc39b133eb38fc::" providerId="AD" clId="Web-{19E2D82B-23EA-427F-8689-84A577A578E4}" dt="2023-04-22T14:58:35.155" v="530" actId="20577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19E2D82B-23EA-427F-8689-84A577A578E4}" dt="2023-04-22T14:23:21.348" v="0" actId="1076"/>
          <ac:spMkLst>
            <pc:docMk/>
            <pc:sldMk cId="0" sldId="256"/>
            <ac:spMk id="3" creationId="{FB8C2593-2F6B-9439-6C9E-0664443C9B7B}"/>
          </ac:spMkLst>
        </pc:spChg>
        <pc:spChg chg="mod">
          <ac:chgData name="Guest User" userId="S::urn:spo:anon#4a097c0ef684ff73190d85bce2343e4dac4e2ff1b9a624c057dc39b133eb38fc::" providerId="AD" clId="Web-{19E2D82B-23EA-427F-8689-84A577A578E4}" dt="2023-04-22T14:43:16.409" v="296" actId="20577"/>
          <ac:spMkLst>
            <pc:docMk/>
            <pc:sldMk cId="0" sldId="256"/>
            <ac:spMk id="4" creationId="{F9610EC7-A90C-208F-0329-FD7DFE2C2AAF}"/>
          </ac:spMkLst>
        </pc:spChg>
        <pc:spChg chg="add mod">
          <ac:chgData name="Guest User" userId="S::urn:spo:anon#4a097c0ef684ff73190d85bce2343e4dac4e2ff1b9a624c057dc39b133eb38fc::" providerId="AD" clId="Web-{19E2D82B-23EA-427F-8689-84A577A578E4}" dt="2023-04-22T14:41:35.061" v="268" actId="20577"/>
          <ac:spMkLst>
            <pc:docMk/>
            <pc:sldMk cId="0" sldId="256"/>
            <ac:spMk id="8" creationId="{9624529B-1D7D-6E9B-5F99-0D3D36C7B88D}"/>
          </ac:spMkLst>
        </pc:spChg>
        <pc:spChg chg="add mod">
          <ac:chgData name="Guest User" userId="S::urn:spo:anon#4a097c0ef684ff73190d85bce2343e4dac4e2ff1b9a624c057dc39b133eb38fc::" providerId="AD" clId="Web-{19E2D82B-23EA-427F-8689-84A577A578E4}" dt="2023-04-22T14:58:35.155" v="530" actId="20577"/>
          <ac:spMkLst>
            <pc:docMk/>
            <pc:sldMk cId="0" sldId="256"/>
            <ac:spMk id="10" creationId="{96D6C672-84AB-896F-E787-F07BAACF8D0E}"/>
          </ac:spMkLst>
        </pc:spChg>
        <pc:spChg chg="add mod">
          <ac:chgData name="Guest User" userId="S::urn:spo:anon#4a097c0ef684ff73190d85bce2343e4dac4e2ff1b9a624c057dc39b133eb38fc::" providerId="AD" clId="Web-{19E2D82B-23EA-427F-8689-84A577A578E4}" dt="2023-04-22T14:27:11.513" v="90" actId="20577"/>
          <ac:spMkLst>
            <pc:docMk/>
            <pc:sldMk cId="0" sldId="256"/>
            <ac:spMk id="12" creationId="{BFB1A2F3-9FE6-8A1B-FB0E-C6B40B9D7427}"/>
          </ac:spMkLst>
        </pc:spChg>
      </pc:sldChg>
    </pc:docChg>
  </pc:docChgLst>
  <pc:docChgLst>
    <pc:chgData name="Guest User" userId="S::urn:spo:anon#4a097c0ef684ff73190d85bce2343e4dac4e2ff1b9a624c057dc39b133eb38fc::" providerId="AD" clId="Web-{438C3E93-B4DA-251F-5BF2-9EE2A69E5D35}"/>
    <pc:docChg chg="modSld">
      <pc:chgData name="Guest User" userId="S::urn:spo:anon#4a097c0ef684ff73190d85bce2343e4dac4e2ff1b9a624c057dc39b133eb38fc::" providerId="AD" clId="Web-{438C3E93-B4DA-251F-5BF2-9EE2A69E5D35}" dt="2023-04-26T23:59:42.159" v="235" actId="14100"/>
      <pc:docMkLst>
        <pc:docMk/>
      </pc:docMkLst>
      <pc:sldChg chg="addSp modSp">
        <pc:chgData name="Guest User" userId="S::urn:spo:anon#4a097c0ef684ff73190d85bce2343e4dac4e2ff1b9a624c057dc39b133eb38fc::" providerId="AD" clId="Web-{438C3E93-B4DA-251F-5BF2-9EE2A69E5D35}" dt="2023-04-26T23:59:42.159" v="235" actId="14100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438C3E93-B4DA-251F-5BF2-9EE2A69E5D35}" dt="2023-04-26T23:52:37.570" v="5" actId="20577"/>
          <ac:spMkLst>
            <pc:docMk/>
            <pc:sldMk cId="0" sldId="256"/>
            <ac:spMk id="6" creationId="{E735FE77-65EE-8AC3-F02A-0D5A42275794}"/>
          </ac:spMkLst>
        </pc:spChg>
        <pc:spChg chg="mod">
          <ac:chgData name="Guest User" userId="S::urn:spo:anon#4a097c0ef684ff73190d85bce2343e4dac4e2ff1b9a624c057dc39b133eb38fc::" providerId="AD" clId="Web-{438C3E93-B4DA-251F-5BF2-9EE2A69E5D35}" dt="2023-04-26T23:58:32.798" v="216" actId="14100"/>
          <ac:spMkLst>
            <pc:docMk/>
            <pc:sldMk cId="0" sldId="256"/>
            <ac:spMk id="11" creationId="{E2575F76-A820-0C1C-03B5-DB00F668A70E}"/>
          </ac:spMkLst>
        </pc:spChg>
        <pc:spChg chg="mod">
          <ac:chgData name="Guest User" userId="S::urn:spo:anon#4a097c0ef684ff73190d85bce2343e4dac4e2ff1b9a624c057dc39b133eb38fc::" providerId="AD" clId="Web-{438C3E93-B4DA-251F-5BF2-9EE2A69E5D35}" dt="2023-04-26T23:55:31.105" v="181" actId="20577"/>
          <ac:spMkLst>
            <pc:docMk/>
            <pc:sldMk cId="0" sldId="256"/>
            <ac:spMk id="15" creationId="{F8B1EC90-00FE-C996-4976-59F2D62D0E33}"/>
          </ac:spMkLst>
        </pc:spChg>
        <pc:spChg chg="add mod">
          <ac:chgData name="Guest User" userId="S::urn:spo:anon#4a097c0ef684ff73190d85bce2343e4dac4e2ff1b9a624c057dc39b133eb38fc::" providerId="AD" clId="Web-{438C3E93-B4DA-251F-5BF2-9EE2A69E5D35}" dt="2023-04-26T23:57:44.032" v="204" actId="20577"/>
          <ac:spMkLst>
            <pc:docMk/>
            <pc:sldMk cId="0" sldId="256"/>
            <ac:spMk id="18" creationId="{9B76A699-8161-5946-5383-B4396C6E25F8}"/>
          </ac:spMkLst>
        </pc:spChg>
        <pc:spChg chg="add mod">
          <ac:chgData name="Guest User" userId="S::urn:spo:anon#4a097c0ef684ff73190d85bce2343e4dac4e2ff1b9a624c057dc39b133eb38fc::" providerId="AD" clId="Web-{438C3E93-B4DA-251F-5BF2-9EE2A69E5D35}" dt="2023-04-26T23:58:52.018" v="232" actId="20577"/>
          <ac:spMkLst>
            <pc:docMk/>
            <pc:sldMk cId="0" sldId="256"/>
            <ac:spMk id="20" creationId="{4BD38A30-17AF-4680-E65C-2ACA631ADEA6}"/>
          </ac:spMkLst>
        </pc:spChg>
        <pc:spChg chg="add mod">
          <ac:chgData name="Guest User" userId="S::urn:spo:anon#4a097c0ef684ff73190d85bce2343e4dac4e2ff1b9a624c057dc39b133eb38fc::" providerId="AD" clId="Web-{438C3E93-B4DA-251F-5BF2-9EE2A69E5D35}" dt="2023-04-26T23:58:41.142" v="218" actId="14100"/>
          <ac:spMkLst>
            <pc:docMk/>
            <pc:sldMk cId="0" sldId="256"/>
            <ac:spMk id="22" creationId="{E92C35E9-0641-1CF0-6D2B-18E2CC434A0C}"/>
          </ac:spMkLst>
        </pc:spChg>
        <pc:spChg chg="mod">
          <ac:chgData name="Guest User" userId="S::urn:spo:anon#4a097c0ef684ff73190d85bce2343e4dac4e2ff1b9a624c057dc39b133eb38fc::" providerId="AD" clId="Web-{438C3E93-B4DA-251F-5BF2-9EE2A69E5D35}" dt="2023-04-26T23:58:01.001" v="208" actId="1076"/>
          <ac:spMkLst>
            <pc:docMk/>
            <pc:sldMk cId="0" sldId="256"/>
            <ac:spMk id="32" creationId="{C698316E-9A4F-3C32-15C5-95E026768E69}"/>
          </ac:spMkLst>
        </pc:spChg>
        <pc:picChg chg="add mod">
          <ac:chgData name="Guest User" userId="S::urn:spo:anon#4a097c0ef684ff73190d85bce2343e4dac4e2ff1b9a624c057dc39b133eb38fc::" providerId="AD" clId="Web-{438C3E93-B4DA-251F-5BF2-9EE2A69E5D35}" dt="2023-04-26T23:56:57.654" v="185" actId="1076"/>
          <ac:picMkLst>
            <pc:docMk/>
            <pc:sldMk cId="0" sldId="256"/>
            <ac:picMk id="16" creationId="{43DE8910-ABC0-24E6-A256-2ECB4C9BF258}"/>
          </ac:picMkLst>
        </pc:picChg>
        <pc:picChg chg="add mod">
          <ac:chgData name="Guest User" userId="S::urn:spo:anon#4a097c0ef684ff73190d85bce2343e4dac4e2ff1b9a624c057dc39b133eb38fc::" providerId="AD" clId="Web-{438C3E93-B4DA-251F-5BF2-9EE2A69E5D35}" dt="2023-04-26T23:59:42.159" v="235" actId="14100"/>
          <ac:picMkLst>
            <pc:docMk/>
            <pc:sldMk cId="0" sldId="256"/>
            <ac:picMk id="23" creationId="{7A1A6FD6-6F79-0A28-C894-2846025478E6}"/>
          </ac:picMkLst>
        </pc:picChg>
      </pc:sldChg>
    </pc:docChg>
  </pc:docChgLst>
  <pc:docChgLst>
    <pc:chgData name="Jacob Shattuck" userId="S::jshattu1@uncc.edu::988f4404-d58d-4dcf-b418-596022532fe3" providerId="AD" clId="Web-{45BC48D5-7E24-945F-E295-27BE7F5D8186}"/>
    <pc:docChg chg="modSld">
      <pc:chgData name="Jacob Shattuck" userId="S::jshattu1@uncc.edu::988f4404-d58d-4dcf-b418-596022532fe3" providerId="AD" clId="Web-{45BC48D5-7E24-945F-E295-27BE7F5D8186}" dt="2023-12-01T17:31:57.199" v="5" actId="14100"/>
      <pc:docMkLst>
        <pc:docMk/>
      </pc:docMkLst>
      <pc:sldChg chg="modSp">
        <pc:chgData name="Jacob Shattuck" userId="S::jshattu1@uncc.edu::988f4404-d58d-4dcf-b418-596022532fe3" providerId="AD" clId="Web-{45BC48D5-7E24-945F-E295-27BE7F5D8186}" dt="2023-12-01T17:31:57.199" v="5" actId="14100"/>
        <pc:sldMkLst>
          <pc:docMk/>
          <pc:sldMk cId="0" sldId="256"/>
        </pc:sldMkLst>
        <pc:spChg chg="mod">
          <ac:chgData name="Jacob Shattuck" userId="S::jshattu1@uncc.edu::988f4404-d58d-4dcf-b418-596022532fe3" providerId="AD" clId="Web-{45BC48D5-7E24-945F-E295-27BE7F5D8186}" dt="2023-12-01T17:31:57.199" v="5" actId="14100"/>
          <ac:spMkLst>
            <pc:docMk/>
            <pc:sldMk cId="0" sldId="256"/>
            <ac:spMk id="10" creationId="{96D6C672-84AB-896F-E787-F07BAACF8D0E}"/>
          </ac:spMkLst>
        </pc:spChg>
        <pc:spChg chg="mod">
          <ac:chgData name="Jacob Shattuck" userId="S::jshattu1@uncc.edu::988f4404-d58d-4dcf-b418-596022532fe3" providerId="AD" clId="Web-{45BC48D5-7E24-945F-E295-27BE7F5D8186}" dt="2023-12-01T17:31:36.386" v="3" actId="1076"/>
          <ac:spMkLst>
            <pc:docMk/>
            <pc:sldMk cId="0" sldId="256"/>
            <ac:spMk id="25" creationId="{3D489EF6-70CE-4BC6-F854-183EE68FAD35}"/>
          </ac:spMkLst>
        </pc:spChg>
      </pc:sldChg>
    </pc:docChg>
  </pc:docChgLst>
  <pc:docChgLst>
    <pc:chgData name="Guest User" userId="S::urn:spo:anon#4a097c0ef684ff73190d85bce2343e4dac4e2ff1b9a624c057dc39b133eb38fc::" providerId="AD" clId="Web-{07E36791-7654-8F7F-610C-767C6E4FD8C7}"/>
    <pc:docChg chg="modSld">
      <pc:chgData name="Guest User" userId="S::urn:spo:anon#4a097c0ef684ff73190d85bce2343e4dac4e2ff1b9a624c057dc39b133eb38fc::" providerId="AD" clId="Web-{07E36791-7654-8F7F-610C-767C6E4FD8C7}" dt="2023-04-25T15:50:36.834" v="120" actId="20577"/>
      <pc:docMkLst>
        <pc:docMk/>
      </pc:docMkLst>
      <pc:sldChg chg="addSp modSp">
        <pc:chgData name="Guest User" userId="S::urn:spo:anon#4a097c0ef684ff73190d85bce2343e4dac4e2ff1b9a624c057dc39b133eb38fc::" providerId="AD" clId="Web-{07E36791-7654-8F7F-610C-767C6E4FD8C7}" dt="2023-04-25T15:50:36.834" v="120" actId="20577"/>
        <pc:sldMkLst>
          <pc:docMk/>
          <pc:sldMk cId="0" sldId="256"/>
        </pc:sldMkLst>
        <pc:spChg chg="mod">
          <ac:chgData name="Guest User" userId="S::urn:spo:anon#4a097c0ef684ff73190d85bce2343e4dac4e2ff1b9a624c057dc39b133eb38fc::" providerId="AD" clId="Web-{07E36791-7654-8F7F-610C-767C6E4FD8C7}" dt="2023-04-25T15:49:02.096" v="107" actId="20577"/>
          <ac:spMkLst>
            <pc:docMk/>
            <pc:sldMk cId="0" sldId="256"/>
            <ac:spMk id="6" creationId="{E735FE77-65EE-8AC3-F02A-0D5A42275794}"/>
          </ac:spMkLst>
        </pc:spChg>
        <pc:spChg chg="mod">
          <ac:chgData name="Guest User" userId="S::urn:spo:anon#4a097c0ef684ff73190d85bce2343e4dac4e2ff1b9a624c057dc39b133eb38fc::" providerId="AD" clId="Web-{07E36791-7654-8F7F-610C-767C6E4FD8C7}" dt="2023-04-25T15:50:23.458" v="115" actId="14100"/>
          <ac:spMkLst>
            <pc:docMk/>
            <pc:sldMk cId="0" sldId="256"/>
            <ac:spMk id="12" creationId="{D15B2FDD-2695-378A-ABBA-00E56D75141A}"/>
          </ac:spMkLst>
        </pc:spChg>
        <pc:spChg chg="mod">
          <ac:chgData name="Guest User" userId="S::urn:spo:anon#4a097c0ef684ff73190d85bce2343e4dac4e2ff1b9a624c057dc39b133eb38fc::" providerId="AD" clId="Web-{07E36791-7654-8F7F-610C-767C6E4FD8C7}" dt="2023-04-25T15:50:36.834" v="120" actId="20577"/>
          <ac:spMkLst>
            <pc:docMk/>
            <pc:sldMk cId="0" sldId="256"/>
            <ac:spMk id="15" creationId="{F8B1EC90-00FE-C996-4976-59F2D62D0E33}"/>
          </ac:spMkLst>
        </pc:spChg>
        <pc:picChg chg="add mod">
          <ac:chgData name="Guest User" userId="S::urn:spo:anon#4a097c0ef684ff73190d85bce2343e4dac4e2ff1b9a624c057dc39b133eb38fc::" providerId="AD" clId="Web-{07E36791-7654-8F7F-610C-767C6E4FD8C7}" dt="2023-04-25T15:49:54.488" v="114" actId="1076"/>
          <ac:picMkLst>
            <pc:docMk/>
            <pc:sldMk cId="0" sldId="256"/>
            <ac:picMk id="3" creationId="{3E777660-94EF-955F-B4E8-7963F7B22241}"/>
          </ac:picMkLst>
        </pc:picChg>
        <pc:picChg chg="mod">
          <ac:chgData name="Guest User" userId="S::urn:spo:anon#4a097c0ef684ff73190d85bce2343e4dac4e2ff1b9a624c057dc39b133eb38fc::" providerId="AD" clId="Web-{07E36791-7654-8F7F-610C-767C6E4FD8C7}" dt="2023-04-25T15:49:31.441" v="113" actId="1076"/>
          <ac:picMkLst>
            <pc:docMk/>
            <pc:sldMk cId="0" sldId="256"/>
            <ac:picMk id="35" creationId="{3EC889DD-8C9C-4BEB-B7BC-85CE703FA37E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30593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defTabSz="928688">
              <a:defRPr sz="12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3656" y="0"/>
            <a:ext cx="4030593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38463" y="514350"/>
            <a:ext cx="3425825" cy="25701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793" y="3259190"/>
            <a:ext cx="7432816" cy="3084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694"/>
            <a:ext cx="4030593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defTabSz="928688"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3656" y="6513694"/>
            <a:ext cx="4030593" cy="3431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0" tIns="46415" rIns="92830" bIns="46415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fld id="{9C5C4F46-9CF6-4770-AD34-EB62853D25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772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40" kern="1200">
        <a:solidFill>
          <a:schemeClr val="tx1"/>
        </a:solidFill>
        <a:latin typeface="Arial" charset="0"/>
        <a:ea typeface="+mn-ea"/>
        <a:cs typeface="+mn-cs"/>
      </a:defRPr>
    </a:lvl1pPr>
    <a:lvl2pPr marL="548640" algn="l" rtl="0" fontAlgn="base">
      <a:spcBef>
        <a:spcPct val="30000"/>
      </a:spcBef>
      <a:spcAft>
        <a:spcPct val="0"/>
      </a:spcAft>
      <a:defRPr sz="1440" kern="1200">
        <a:solidFill>
          <a:schemeClr val="tx1"/>
        </a:solidFill>
        <a:latin typeface="Arial" charset="0"/>
        <a:ea typeface="+mn-ea"/>
        <a:cs typeface="+mn-cs"/>
      </a:defRPr>
    </a:lvl2pPr>
    <a:lvl3pPr marL="1097280" algn="l" rtl="0" fontAlgn="base">
      <a:spcBef>
        <a:spcPct val="30000"/>
      </a:spcBef>
      <a:spcAft>
        <a:spcPct val="0"/>
      </a:spcAft>
      <a:defRPr sz="1440" kern="1200">
        <a:solidFill>
          <a:schemeClr val="tx1"/>
        </a:solidFill>
        <a:latin typeface="Arial" charset="0"/>
        <a:ea typeface="+mn-ea"/>
        <a:cs typeface="+mn-cs"/>
      </a:defRPr>
    </a:lvl3pPr>
    <a:lvl4pPr marL="1645920" algn="l" rtl="0" fontAlgn="base">
      <a:spcBef>
        <a:spcPct val="30000"/>
      </a:spcBef>
      <a:spcAft>
        <a:spcPct val="0"/>
      </a:spcAft>
      <a:defRPr sz="1440" kern="1200">
        <a:solidFill>
          <a:schemeClr val="tx1"/>
        </a:solidFill>
        <a:latin typeface="Arial" charset="0"/>
        <a:ea typeface="+mn-ea"/>
        <a:cs typeface="+mn-cs"/>
      </a:defRPr>
    </a:lvl4pPr>
    <a:lvl5pPr marL="2194560" algn="l" rtl="0" fontAlgn="base">
      <a:spcBef>
        <a:spcPct val="30000"/>
      </a:spcBef>
      <a:spcAft>
        <a:spcPct val="0"/>
      </a:spcAft>
      <a:defRPr sz="1440" kern="1200">
        <a:solidFill>
          <a:schemeClr val="tx1"/>
        </a:solidFill>
        <a:latin typeface="Arial" charset="0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137050-30AF-4362-918F-2CD82A1B2B3F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93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0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/>
            </a:lvl1pPr>
            <a:lvl2pPr marL="548640" indent="0" algn="ctr">
              <a:buNone/>
              <a:defRPr/>
            </a:lvl2pPr>
            <a:lvl3pPr marL="1097280" indent="0" algn="ctr">
              <a:buNone/>
              <a:defRPr/>
            </a:lvl3pPr>
            <a:lvl4pPr marL="1645920" indent="0" algn="ctr">
              <a:buNone/>
              <a:defRPr/>
            </a:lvl4pPr>
            <a:lvl5pPr marL="2194560" indent="0" algn="ctr">
              <a:buNone/>
              <a:defRPr/>
            </a:lvl5pPr>
            <a:lvl6pPr marL="2743200" indent="0" algn="ctr">
              <a:buNone/>
              <a:defRPr/>
            </a:lvl6pPr>
            <a:lvl7pPr marL="3291840" indent="0" algn="ctr">
              <a:buNone/>
              <a:defRPr/>
            </a:lvl7pPr>
            <a:lvl8pPr marL="3840480" indent="0" algn="ctr">
              <a:buNone/>
              <a:defRPr/>
            </a:lvl8pPr>
            <a:lvl9pPr marL="438912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C244ED-3676-491F-AC6A-6BA0B53BB0D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590CD1-52C3-4ED6-8423-780543B52B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4931" y="1318260"/>
            <a:ext cx="9879330" cy="2811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86941" y="1318260"/>
            <a:ext cx="29455110" cy="2811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F5CCC5-A465-4E0F-AEA1-5CEB5B67049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4C964-AE0A-4246-A3F9-5249AF6FD17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120"/>
            <a:ext cx="37307520" cy="6537960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220"/>
            <a:ext cx="37307520" cy="7200900"/>
          </a:xfrm>
        </p:spPr>
        <p:txBody>
          <a:bodyPr anchor="b"/>
          <a:lstStyle>
            <a:lvl1pPr marL="0" indent="0">
              <a:buNone/>
              <a:defRPr sz="2400"/>
            </a:lvl1pPr>
            <a:lvl2pPr marL="548640" indent="0">
              <a:buNone/>
              <a:defRPr sz="2160"/>
            </a:lvl2pPr>
            <a:lvl3pPr marL="1097280" indent="0">
              <a:buNone/>
              <a:defRPr sz="1920"/>
            </a:lvl3pPr>
            <a:lvl4pPr marL="1645920" indent="0">
              <a:buNone/>
              <a:defRPr sz="1680"/>
            </a:lvl4pPr>
            <a:lvl5pPr marL="2194560" indent="0">
              <a:buNone/>
              <a:defRPr sz="1680"/>
            </a:lvl5pPr>
            <a:lvl6pPr marL="2743200" indent="0">
              <a:buNone/>
              <a:defRPr sz="1680"/>
            </a:lvl6pPr>
            <a:lvl7pPr marL="3291840" indent="0">
              <a:buNone/>
              <a:defRPr sz="1680"/>
            </a:lvl7pPr>
            <a:lvl8pPr marL="3840480" indent="0">
              <a:buNone/>
              <a:defRPr sz="1680"/>
            </a:lvl8pPr>
            <a:lvl9pPr marL="4389120" indent="0">
              <a:buNone/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0127D3-22B9-4049-BEEB-189177D4D9A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86940" y="7658100"/>
            <a:ext cx="19667220" cy="21777960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37040" y="7658100"/>
            <a:ext cx="19667220" cy="21777960"/>
          </a:xfr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A4B7C1-607E-42D3-B4DF-647D97DA37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0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0"/>
            <a:ext cx="19392900" cy="3070860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0" cy="18966180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0" y="7368540"/>
            <a:ext cx="19400520" cy="3070860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0" y="10439400"/>
            <a:ext cx="19400520" cy="18966180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F59AD9-5FB5-4B25-8B99-C16981FD186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F03F8-D773-4EAE-801D-01D7409053E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09BDFC-DCBD-4208-9F22-0A71D6F124C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0640"/>
            <a:ext cx="14439900" cy="5577840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0"/>
            <a:ext cx="24536400" cy="2809494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0" y="6888480"/>
            <a:ext cx="14439900" cy="22517100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8433D5-12E2-43EE-9754-37B6C738377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0" y="23042880"/>
            <a:ext cx="26334720" cy="2720340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0" y="2941320"/>
            <a:ext cx="26334720" cy="1975104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0" y="25763220"/>
            <a:ext cx="26334720" cy="3863340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C81578-EF24-4A04-A709-F6A38874A3C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86940" y="1318260"/>
            <a:ext cx="3951732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65721" tIns="182856" rIns="365721" bIns="1828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86940" y="7658100"/>
            <a:ext cx="39517320" cy="21777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65721" tIns="182856" rIns="365721" bIns="1828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86940" y="30007560"/>
            <a:ext cx="1025652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65721" tIns="182856" rIns="365721" bIns="182856" numCol="1" anchor="t" anchorCtr="0" compatLnSpc="1">
            <a:prstTxWarp prst="textNoShape">
              <a:avLst/>
            </a:prstTxWarp>
          </a:bodyPr>
          <a:lstStyle>
            <a:lvl1pPr defTabSz="4385310">
              <a:defRPr sz="636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88540" y="30007560"/>
            <a:ext cx="1391412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65721" tIns="182856" rIns="365721" bIns="182856" numCol="1" anchor="t" anchorCtr="0" compatLnSpc="1">
            <a:prstTxWarp prst="textNoShape">
              <a:avLst/>
            </a:prstTxWarp>
          </a:bodyPr>
          <a:lstStyle>
            <a:lvl1pPr algn="ctr" defTabSz="4385310">
              <a:defRPr sz="636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47740" y="30007560"/>
            <a:ext cx="1025652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65721" tIns="182856" rIns="365721" bIns="182856" numCol="1" anchor="t" anchorCtr="0" compatLnSpc="1">
            <a:prstTxWarp prst="textNoShape">
              <a:avLst/>
            </a:prstTxWarp>
          </a:bodyPr>
          <a:lstStyle>
            <a:lvl1pPr algn="r" defTabSz="4385310">
              <a:defRPr sz="6360"/>
            </a:lvl1pPr>
          </a:lstStyle>
          <a:p>
            <a:fld id="{10805735-154E-4F90-9AAF-AA753B6E838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+mj-lt"/>
          <a:ea typeface="+mj-ea"/>
          <a:cs typeface="+mj-cs"/>
        </a:defRPr>
      </a:lvl1pPr>
      <a:lvl2pPr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2pPr>
      <a:lvl3pPr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3pPr>
      <a:lvl4pPr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4pPr>
      <a:lvl5pPr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5pPr>
      <a:lvl6pPr marL="548640"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6pPr>
      <a:lvl7pPr marL="1097280"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7pPr>
      <a:lvl8pPr marL="1645920"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8pPr>
      <a:lvl9pPr marL="2194560" algn="ctr" defTabSz="4385310" rtl="0" fontAlgn="base">
        <a:spcBef>
          <a:spcPct val="0"/>
        </a:spcBef>
        <a:spcAft>
          <a:spcPct val="0"/>
        </a:spcAft>
        <a:defRPr sz="21480">
          <a:solidFill>
            <a:schemeClr val="tx2"/>
          </a:solidFill>
          <a:latin typeface="Arial" charset="0"/>
        </a:defRPr>
      </a:lvl9pPr>
    </p:titleStyle>
    <p:bodyStyle>
      <a:lvl1pPr marL="1644016" indent="-1644016" algn="l" defTabSz="4385310" rtl="0" fontAlgn="base">
        <a:spcBef>
          <a:spcPct val="20000"/>
        </a:spcBef>
        <a:spcAft>
          <a:spcPct val="0"/>
        </a:spcAft>
        <a:buChar char="•"/>
        <a:defRPr sz="16080">
          <a:solidFill>
            <a:schemeClr val="tx1"/>
          </a:solidFill>
          <a:latin typeface="+mn-lt"/>
          <a:ea typeface="+mn-ea"/>
          <a:cs typeface="+mn-cs"/>
        </a:defRPr>
      </a:lvl1pPr>
      <a:lvl2pPr marL="3571876" indent="-1383030" algn="l" defTabSz="4385310" rtl="0" fontAlgn="base">
        <a:spcBef>
          <a:spcPct val="20000"/>
        </a:spcBef>
        <a:spcAft>
          <a:spcPct val="0"/>
        </a:spcAft>
        <a:buChar char="–"/>
        <a:defRPr sz="13320">
          <a:solidFill>
            <a:schemeClr val="tx1"/>
          </a:solidFill>
          <a:latin typeface="+mn-lt"/>
        </a:defRPr>
      </a:lvl2pPr>
      <a:lvl3pPr marL="5484496" indent="-1099186" algn="l" defTabSz="4385310" rtl="0" fontAlgn="base">
        <a:spcBef>
          <a:spcPct val="20000"/>
        </a:spcBef>
        <a:spcAft>
          <a:spcPct val="0"/>
        </a:spcAft>
        <a:buChar char="•"/>
        <a:defRPr sz="11040">
          <a:solidFill>
            <a:schemeClr val="tx1"/>
          </a:solidFill>
          <a:latin typeface="+mn-lt"/>
        </a:defRPr>
      </a:lvl3pPr>
      <a:lvl4pPr marL="7673340" indent="-1097280" algn="l" defTabSz="4385310" rtl="0" fontAlgn="base">
        <a:spcBef>
          <a:spcPct val="20000"/>
        </a:spcBef>
        <a:spcAft>
          <a:spcPct val="0"/>
        </a:spcAft>
        <a:buChar char="–"/>
        <a:defRPr sz="9120">
          <a:solidFill>
            <a:schemeClr val="tx1"/>
          </a:solidFill>
          <a:latin typeface="+mn-lt"/>
        </a:defRPr>
      </a:lvl4pPr>
      <a:lvl5pPr marL="9885046" indent="-1099186" algn="l" defTabSz="4385310" rtl="0" fontAlgn="base">
        <a:spcBef>
          <a:spcPct val="20000"/>
        </a:spcBef>
        <a:spcAft>
          <a:spcPct val="0"/>
        </a:spcAft>
        <a:buChar char="»"/>
        <a:defRPr sz="9120">
          <a:solidFill>
            <a:schemeClr val="tx1"/>
          </a:solidFill>
          <a:latin typeface="+mn-lt"/>
        </a:defRPr>
      </a:lvl5pPr>
      <a:lvl6pPr marL="10433686" indent="-1099186" algn="l" defTabSz="4385310" rtl="0" fontAlgn="base">
        <a:spcBef>
          <a:spcPct val="20000"/>
        </a:spcBef>
        <a:spcAft>
          <a:spcPct val="0"/>
        </a:spcAft>
        <a:buChar char="»"/>
        <a:defRPr sz="9120">
          <a:solidFill>
            <a:schemeClr val="tx1"/>
          </a:solidFill>
          <a:latin typeface="+mn-lt"/>
        </a:defRPr>
      </a:lvl6pPr>
      <a:lvl7pPr marL="10982326" indent="-1099186" algn="l" defTabSz="4385310" rtl="0" fontAlgn="base">
        <a:spcBef>
          <a:spcPct val="20000"/>
        </a:spcBef>
        <a:spcAft>
          <a:spcPct val="0"/>
        </a:spcAft>
        <a:buChar char="»"/>
        <a:defRPr sz="9120">
          <a:solidFill>
            <a:schemeClr val="tx1"/>
          </a:solidFill>
          <a:latin typeface="+mn-lt"/>
        </a:defRPr>
      </a:lvl7pPr>
      <a:lvl8pPr marL="11530966" indent="-1099186" algn="l" defTabSz="4385310" rtl="0" fontAlgn="base">
        <a:spcBef>
          <a:spcPct val="20000"/>
        </a:spcBef>
        <a:spcAft>
          <a:spcPct val="0"/>
        </a:spcAft>
        <a:buChar char="»"/>
        <a:defRPr sz="9120">
          <a:solidFill>
            <a:schemeClr val="tx1"/>
          </a:solidFill>
          <a:latin typeface="+mn-lt"/>
        </a:defRPr>
      </a:lvl8pPr>
      <a:lvl9pPr marL="12079606" indent="-1099186" algn="l" defTabSz="4385310" rtl="0" fontAlgn="base">
        <a:spcBef>
          <a:spcPct val="20000"/>
        </a:spcBef>
        <a:spcAft>
          <a:spcPct val="0"/>
        </a:spcAft>
        <a:buChar char="»"/>
        <a:defRPr sz="912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7E5072BC-9F39-54CA-5030-AEC149492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286"/>
            <a:ext cx="12143564" cy="2672529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610EC7-A90C-208F-0329-FD7DFE2C2AAF}"/>
              </a:ext>
            </a:extLst>
          </p:cNvPr>
          <p:cNvSpPr txBox="1"/>
          <p:nvPr/>
        </p:nvSpPr>
        <p:spPr>
          <a:xfrm>
            <a:off x="1115957" y="675430"/>
            <a:ext cx="40597454" cy="41549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6600" b="1">
                <a:solidFill>
                  <a:srgbClr val="1B5136"/>
                </a:solidFill>
                <a:latin typeface="Arial"/>
                <a:cs typeface="Arial"/>
              </a:rPr>
              <a:t>Senior Design II – Fall 2023</a:t>
            </a:r>
          </a:p>
          <a:p>
            <a:pPr algn="ctr"/>
            <a:r>
              <a:rPr lang="en-US" sz="6600" b="1">
                <a:latin typeface="Arial"/>
                <a:cs typeface="Arial"/>
              </a:rPr>
              <a:t>Ideas for Good – Adan Transport System</a:t>
            </a:r>
          </a:p>
          <a:p>
            <a:pPr algn="ctr"/>
            <a:r>
              <a:rPr lang="en-US" sz="4400" b="1">
                <a:latin typeface="Arial"/>
                <a:cs typeface="Arial"/>
              </a:rPr>
              <a:t>Facility Mentor: </a:t>
            </a:r>
            <a:r>
              <a:rPr lang="en-US" sz="4400">
                <a:latin typeface="Arial"/>
                <a:cs typeface="Arial"/>
              </a:rPr>
              <a:t>Michelle Demers </a:t>
            </a:r>
            <a:r>
              <a:rPr lang="en-US" sz="4400" b="1">
                <a:latin typeface="Arial"/>
                <a:cs typeface="Arial"/>
              </a:rPr>
              <a:t>Industrial Supporter: </a:t>
            </a:r>
            <a:r>
              <a:rPr lang="en-US" sz="4400">
                <a:latin typeface="Arial"/>
                <a:cs typeface="Arial"/>
              </a:rPr>
              <a:t>Brian Johanson, Douglas Corrigan</a:t>
            </a:r>
          </a:p>
          <a:p>
            <a:pPr algn="ctr"/>
            <a:r>
              <a:rPr lang="en-US" sz="4400">
                <a:latin typeface="Arial"/>
                <a:cs typeface="Arial"/>
              </a:rPr>
              <a:t>Alex </a:t>
            </a:r>
            <a:r>
              <a:rPr lang="en-US" sz="4400" err="1">
                <a:latin typeface="Arial"/>
                <a:cs typeface="Arial"/>
              </a:rPr>
              <a:t>Linsday</a:t>
            </a:r>
            <a:r>
              <a:rPr lang="en-US" sz="4400">
                <a:latin typeface="Arial"/>
                <a:cs typeface="Arial"/>
              </a:rPr>
              <a:t> (ME), Ash Rai (ME), Cale Cozad (ME), Christina Kilgore (EET), Jacob Shattuck (ME), Johnny Nguyen (CPE)</a:t>
            </a:r>
          </a:p>
          <a:p>
            <a:pPr algn="ctr"/>
            <a:r>
              <a:rPr lang="en-US" sz="4400">
                <a:latin typeface="Arial"/>
                <a:cs typeface="Arial"/>
              </a:rPr>
              <a:t>alinsday@uncc.edu, arai2@uncc.edu, ccozad@uncc.edu, mkilgor1@uncc.edu, jshattu1@uncc.edu, jnguye81@uncc.edu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24529B-1D7D-6E9B-5F99-0D3D36C7B88D}"/>
              </a:ext>
            </a:extLst>
          </p:cNvPr>
          <p:cNvSpPr txBox="1"/>
          <p:nvPr/>
        </p:nvSpPr>
        <p:spPr>
          <a:xfrm>
            <a:off x="665666" y="6407273"/>
            <a:ext cx="9953329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800" dirty="0">
                <a:latin typeface="Bahnschrift"/>
                <a:cs typeface="Arial"/>
              </a:rPr>
              <a:t>Some places, like hiking trails, zoos, farms, and sports arenas, are generally inaccessible to anyone riding in wheelchairs. The objective is to create a platform for transporting a variety of wheelchairs allowing access to otherwise inaccessible locations and ease for the escorting personnel.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D6C672-84AB-896F-E787-F07BAACF8D0E}"/>
              </a:ext>
            </a:extLst>
          </p:cNvPr>
          <p:cNvSpPr txBox="1"/>
          <p:nvPr/>
        </p:nvSpPr>
        <p:spPr>
          <a:xfrm>
            <a:off x="504566" y="12452948"/>
            <a:ext cx="10114430" cy="129881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Wheelchairs need to securely attach to the platform, and the platform needs to have some safety systems to avoid injuries.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platform needs to be 3 feet wide, 5 feet long, and have at least 4 inches ground clearance.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platform needs 2 hours of battery life, a maximum speed of 2.5 to 5 mph, and the ability to climb up/down a 25° slope.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platform needs to be remotely controlled by an outside operator.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platform should have a durable tires for off-road, uneven terrains.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battery needs to be enclosed and protected but should also be chargeable in the platform and removeable for servicing.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The platform needs to be durable and weatherproof. 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pPr marL="857250" indent="-857250">
              <a:buFont typeface="Wingdings" panose="05000000000000000000" pitchFamily="2" charset="2"/>
              <a:buChar char="§"/>
            </a:pPr>
            <a:endParaRPr lang="en-US" sz="3800" dirty="0">
              <a:latin typeface="Bahnschrift"/>
              <a:cs typeface="Arial"/>
            </a:endParaRPr>
          </a:p>
          <a:p>
            <a:pPr marL="857250" indent="-857250">
              <a:buFont typeface="Arial"/>
              <a:buChar char="•"/>
            </a:pPr>
            <a:endParaRPr lang="en-US" sz="4000" dirty="0">
              <a:cs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ADEE34-9F0F-EB72-843D-A73CDECD68AA}"/>
              </a:ext>
            </a:extLst>
          </p:cNvPr>
          <p:cNvSpPr/>
          <p:nvPr/>
        </p:nvSpPr>
        <p:spPr bwMode="auto">
          <a:xfrm>
            <a:off x="296948" y="5299774"/>
            <a:ext cx="10690767" cy="1002259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normalizeH="0" baseline="0">
                <a:ln>
                  <a:noFill/>
                </a:ln>
                <a:solidFill>
                  <a:schemeClr val="accent3"/>
                </a:solidFill>
                <a:effectLst/>
                <a:latin typeface="Bahnschrift" panose="020B0502040204020203" pitchFamily="34" charset="0"/>
              </a:rPr>
              <a:t>Project Objective: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6350CA-F3A5-FC8C-7C16-4E65B66CC395}"/>
              </a:ext>
            </a:extLst>
          </p:cNvPr>
          <p:cNvSpPr/>
          <p:nvPr/>
        </p:nvSpPr>
        <p:spPr bwMode="auto">
          <a:xfrm>
            <a:off x="296948" y="11515934"/>
            <a:ext cx="10690767" cy="922639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5400" i="0" u="none" strike="noStrike" normalizeH="0" baseline="0">
                <a:solidFill>
                  <a:schemeClr val="accent3"/>
                </a:solidFill>
                <a:latin typeface="Bahnschrift" panose="020B0502040204020203" pitchFamily="34" charset="0"/>
              </a:rPr>
              <a:t>Design Specifications: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B96EA4-E456-5758-536D-CF3193350AC8}"/>
              </a:ext>
            </a:extLst>
          </p:cNvPr>
          <p:cNvSpPr/>
          <p:nvPr/>
        </p:nvSpPr>
        <p:spPr bwMode="auto">
          <a:xfrm>
            <a:off x="303775" y="6302033"/>
            <a:ext cx="10683939" cy="4981019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4B31FC-1FC2-09B9-8B77-BEB6208FB701}"/>
              </a:ext>
            </a:extLst>
          </p:cNvPr>
          <p:cNvSpPr/>
          <p:nvPr/>
        </p:nvSpPr>
        <p:spPr bwMode="auto">
          <a:xfrm>
            <a:off x="294645" y="12437199"/>
            <a:ext cx="10693069" cy="11834370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489EF6-70CE-4BC6-F854-183EE68FAD35}"/>
              </a:ext>
            </a:extLst>
          </p:cNvPr>
          <p:cNvSpPr/>
          <p:nvPr/>
        </p:nvSpPr>
        <p:spPr bwMode="auto">
          <a:xfrm>
            <a:off x="304374" y="24731514"/>
            <a:ext cx="10658777" cy="922639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5400" dirty="0">
                <a:solidFill>
                  <a:schemeClr val="accent3"/>
                </a:solidFill>
                <a:latin typeface="Bahnschrift" panose="020B0502040204020203" pitchFamily="34" charset="0"/>
              </a:rPr>
              <a:t>Battery &amp; Compartment</a:t>
            </a:r>
            <a:r>
              <a:rPr kumimoji="0" lang="en-US" sz="5400" i="0" u="none" strike="noStrike" normalizeH="0" baseline="0" dirty="0">
                <a:solidFill>
                  <a:schemeClr val="accent3"/>
                </a:solidFill>
                <a:latin typeface="Bahnschrift" panose="020B0502040204020203" pitchFamily="34" charset="0"/>
              </a:rPr>
              <a:t>: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C95B76F-CF64-5F58-16D1-17FC48A64FB5}"/>
              </a:ext>
            </a:extLst>
          </p:cNvPr>
          <p:cNvSpPr/>
          <p:nvPr/>
        </p:nvSpPr>
        <p:spPr bwMode="auto">
          <a:xfrm>
            <a:off x="312703" y="25511823"/>
            <a:ext cx="10650448" cy="6902023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95A3C0-1D7E-A7B3-6B2F-64BED9F4FF2F}"/>
              </a:ext>
            </a:extLst>
          </p:cNvPr>
          <p:cNvSpPr txBox="1"/>
          <p:nvPr/>
        </p:nvSpPr>
        <p:spPr>
          <a:xfrm>
            <a:off x="741326" y="25809736"/>
            <a:ext cx="9947928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latin typeface="Bahnschrift" panose="020B0502040204020203" pitchFamily="34" charset="0"/>
              </a:rPr>
              <a:t>Battery Specification</a:t>
            </a:r>
            <a:r>
              <a:rPr lang="en-US" sz="3800" dirty="0">
                <a:latin typeface="Bahnschrift" panose="020B0502040204020203" pitchFamily="34" charset="0"/>
              </a:rPr>
              <a:t>: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Nominal Rating: 51.2V, 160Ah, 8.2 kWh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10-year lifespan (~3500 cycles)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Capable of 2 hours battery charge.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Provided with a battery meter and a plug-into-wall charger. </a:t>
            </a:r>
          </a:p>
          <a:p>
            <a:r>
              <a:rPr lang="en-US" sz="3800" b="1" dirty="0">
                <a:latin typeface="Bahnschrift" panose="020B0502040204020203" pitchFamily="34" charset="0"/>
              </a:rPr>
              <a:t>Battery Compartment</a:t>
            </a:r>
            <a:r>
              <a:rPr lang="en-US" sz="3800" dirty="0">
                <a:latin typeface="Bahnschrift" panose="020B0502040204020203" pitchFamily="34" charset="0"/>
              </a:rPr>
              <a:t>: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Sliding tray with the battery securely bolted to extrusions.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</a:rPr>
              <a:t>Locking pivots for leg stands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F315EF-6319-97BC-1B07-8B22858BBDA4}"/>
              </a:ext>
            </a:extLst>
          </p:cNvPr>
          <p:cNvSpPr/>
          <p:nvPr/>
        </p:nvSpPr>
        <p:spPr bwMode="auto">
          <a:xfrm>
            <a:off x="11390839" y="5299774"/>
            <a:ext cx="10520556" cy="987805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3654425"/>
            <a:r>
              <a:rPr kumimoji="0" lang="en-US" sz="5400" b="0" i="0" u="none" strike="noStrike" cap="none" normalizeH="0" baseline="0">
                <a:ln>
                  <a:noFill/>
                </a:ln>
                <a:solidFill>
                  <a:schemeClr val="accent3"/>
                </a:solidFill>
                <a:effectLst/>
                <a:latin typeface="Bahnschrift" panose="020B0502040204020203" pitchFamily="34" charset="0"/>
              </a:rPr>
              <a:t>Wheelchair Attach/Securement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080BCE-5EDD-2FDC-7F64-9A30D8BCD8BA}"/>
              </a:ext>
            </a:extLst>
          </p:cNvPr>
          <p:cNvSpPr/>
          <p:nvPr/>
        </p:nvSpPr>
        <p:spPr bwMode="auto">
          <a:xfrm>
            <a:off x="11390840" y="6287579"/>
            <a:ext cx="10520555" cy="5998361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AE9CC4-8A68-64C2-A977-496B64BCC262}"/>
              </a:ext>
            </a:extLst>
          </p:cNvPr>
          <p:cNvSpPr/>
          <p:nvPr/>
        </p:nvSpPr>
        <p:spPr bwMode="auto">
          <a:xfrm>
            <a:off x="11390839" y="12603543"/>
            <a:ext cx="10554761" cy="987805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3654425"/>
            <a:r>
              <a:rPr kumimoji="0" lang="en-US" sz="54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Bahnschrift" panose="020B0502040204020203" pitchFamily="34" charset="0"/>
              </a:rPr>
              <a:t> Platform Frame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575F76-A820-0C1C-03B5-DB00F668A70E}"/>
              </a:ext>
            </a:extLst>
          </p:cNvPr>
          <p:cNvSpPr/>
          <p:nvPr/>
        </p:nvSpPr>
        <p:spPr bwMode="auto">
          <a:xfrm>
            <a:off x="11390837" y="13591347"/>
            <a:ext cx="10554761" cy="9023326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76A699-8161-5946-5383-B4396C6E25F8}"/>
              </a:ext>
            </a:extLst>
          </p:cNvPr>
          <p:cNvSpPr txBox="1"/>
          <p:nvPr/>
        </p:nvSpPr>
        <p:spPr>
          <a:xfrm>
            <a:off x="11748462" y="13618845"/>
            <a:ext cx="9952118" cy="88639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800" b="1" dirty="0">
                <a:latin typeface="Bahnschrift" panose="020B0502040204020203" pitchFamily="34" charset="0"/>
                <a:cs typeface="Arial"/>
              </a:rPr>
              <a:t>Upper Platform:</a:t>
            </a:r>
          </a:p>
          <a:p>
            <a:r>
              <a:rPr lang="en-US" sz="3800" dirty="0">
                <a:latin typeface="Bahnschrift" panose="020B0502040204020203" pitchFamily="34" charset="0"/>
                <a:cs typeface="Calibri"/>
              </a:rPr>
              <a:t>Rust-Oleum Coat Black Rugged Spray Paint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Calibri"/>
              </a:rPr>
              <a:t>Thick rubber paint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Calibri"/>
              </a:rPr>
              <a:t>Provides a high coefficient of friction between wheelchair and platform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Calibri"/>
              </a:rPr>
              <a:t>Helps resists sliding in all directions*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r>
              <a:rPr lang="en-US" sz="3800" b="1" dirty="0">
                <a:latin typeface="Bahnschrift" panose="020B0502040204020203" pitchFamily="34" charset="0"/>
                <a:cs typeface="Arial"/>
              </a:rPr>
              <a:t>Lower Platform: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T-slotted hollow aluminum extrusions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Brackets for non-loaded connections.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Drilled &amp; tapped holes for loadings.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1/16” Polycarbonate panel for sides</a:t>
            </a:r>
          </a:p>
          <a:p>
            <a:r>
              <a:rPr lang="en-US" sz="3800" b="1" dirty="0">
                <a:latin typeface="Bahnschrift" panose="020B0502040204020203" pitchFamily="34" charset="0"/>
                <a:cs typeface="Arial"/>
              </a:rPr>
              <a:t>Handlebar: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T-slotted aluminum extrusion, locking pivot and metal bar for strong support.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Adjustable height of the handlebar.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BD5D44-D38B-3A47-B3C2-F1D68BC881D7}"/>
              </a:ext>
            </a:extLst>
          </p:cNvPr>
          <p:cNvSpPr txBox="1"/>
          <p:nvPr/>
        </p:nvSpPr>
        <p:spPr>
          <a:xfrm>
            <a:off x="11752502" y="6287579"/>
            <a:ext cx="9965309" cy="59400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800" b="1" dirty="0">
                <a:latin typeface="Bahnschrift"/>
              </a:rPr>
              <a:t>AMF-Bruns of America PROTEKTOR – Platinum Series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</a:rPr>
              <a:t>J-hook for ease attachment. Ratcheting system for tensioning.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</a:rPr>
              <a:t>Support a wheelchair and a passenger load of up to 350Ibs.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</a:rPr>
              <a:t>RESNA WC18 approved. </a:t>
            </a:r>
          </a:p>
          <a:p>
            <a:r>
              <a:rPr lang="en-US" sz="3800" b="1" dirty="0">
                <a:latin typeface="Bahnschrift"/>
              </a:rPr>
              <a:t>Quick-Adjust Load-Securing Track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</a:rPr>
              <a:t>Secured to upper platform extrusion.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</a:rPr>
              <a:t>Allows for an array of attachment.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6C73C08-920C-56BE-D6D2-B7EFA7B0BB65}"/>
              </a:ext>
            </a:extLst>
          </p:cNvPr>
          <p:cNvSpPr/>
          <p:nvPr/>
        </p:nvSpPr>
        <p:spPr bwMode="auto">
          <a:xfrm>
            <a:off x="22342944" y="17668746"/>
            <a:ext cx="21251306" cy="985899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3654425"/>
            <a:r>
              <a:rPr lang="en-US" sz="5400">
                <a:solidFill>
                  <a:schemeClr val="accent3"/>
                </a:solidFill>
                <a:latin typeface="Bahnschrift"/>
              </a:rPr>
              <a:t>Control System: Flowchart </a:t>
            </a:r>
            <a:endParaRPr kumimoji="0" lang="en-US" sz="5400" b="0" i="0" u="none" strike="noStrike" cap="none" normalizeH="0" baseline="0">
              <a:ln>
                <a:noFill/>
              </a:ln>
              <a:solidFill>
                <a:schemeClr val="accent3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CF0344-7C13-BA47-66B8-ACE1364437BF}"/>
              </a:ext>
            </a:extLst>
          </p:cNvPr>
          <p:cNvSpPr/>
          <p:nvPr/>
        </p:nvSpPr>
        <p:spPr bwMode="auto">
          <a:xfrm>
            <a:off x="22340641" y="18668830"/>
            <a:ext cx="21251306" cy="13745016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FA2C0D-9974-883B-7BDF-2856EC64532E}"/>
              </a:ext>
            </a:extLst>
          </p:cNvPr>
          <p:cNvSpPr/>
          <p:nvPr/>
        </p:nvSpPr>
        <p:spPr bwMode="auto">
          <a:xfrm>
            <a:off x="22342944" y="5314228"/>
            <a:ext cx="21251307" cy="987805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3654425"/>
            <a:r>
              <a:rPr kumimoji="0" lang="en-US" sz="5400" b="0" i="0" u="none" strike="noStrike" cap="none" normalizeH="0" baseline="0">
                <a:ln>
                  <a:noFill/>
                </a:ln>
                <a:solidFill>
                  <a:schemeClr val="accent3"/>
                </a:solidFill>
                <a:effectLst/>
                <a:latin typeface="Bahnschrift" panose="020B0502040204020203" pitchFamily="34" charset="0"/>
              </a:rPr>
              <a:t> Adan Transport’s Cart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11B3C70-4717-26F3-0FFB-32767EEE58E6}"/>
              </a:ext>
            </a:extLst>
          </p:cNvPr>
          <p:cNvSpPr/>
          <p:nvPr/>
        </p:nvSpPr>
        <p:spPr bwMode="auto">
          <a:xfrm>
            <a:off x="22342944" y="6287579"/>
            <a:ext cx="21251306" cy="10926318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F23700-185E-7AED-7B6C-517FC6C5F1C0}"/>
              </a:ext>
            </a:extLst>
          </p:cNvPr>
          <p:cNvSpPr/>
          <p:nvPr/>
        </p:nvSpPr>
        <p:spPr bwMode="auto">
          <a:xfrm>
            <a:off x="11358190" y="23039876"/>
            <a:ext cx="10587409" cy="1100284"/>
          </a:xfrm>
          <a:prstGeom prst="rect">
            <a:avLst/>
          </a:prstGeom>
          <a:solidFill>
            <a:srgbClr val="25714B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5400">
                <a:solidFill>
                  <a:schemeClr val="accent3"/>
                </a:solidFill>
                <a:latin typeface="Bahnschrift" panose="020B0502040204020203" pitchFamily="34" charset="0"/>
              </a:rPr>
              <a:t>Control System</a:t>
            </a:r>
            <a:r>
              <a:rPr kumimoji="0" lang="en-US" sz="5400" i="0" u="none" strike="noStrike" normalizeH="0" baseline="0">
                <a:solidFill>
                  <a:schemeClr val="accent3"/>
                </a:solidFill>
                <a:latin typeface="Bahnschrift" panose="020B0502040204020203" pitchFamily="34" charset="0"/>
              </a:rPr>
              <a:t>: Features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13DC15-ECD2-1402-73A6-D51C2C503B54}"/>
              </a:ext>
            </a:extLst>
          </p:cNvPr>
          <p:cNvSpPr/>
          <p:nvPr/>
        </p:nvSpPr>
        <p:spPr bwMode="auto">
          <a:xfrm>
            <a:off x="11358192" y="24140160"/>
            <a:ext cx="10587408" cy="8273686"/>
          </a:xfrm>
          <a:prstGeom prst="rect">
            <a:avLst/>
          </a:prstGeom>
          <a:noFill/>
          <a:ln w="9525" cap="flat" cmpd="sng" algn="ctr">
            <a:solidFill>
              <a:srgbClr val="25714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36544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6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Picture 5" descr="A wheel on a metal frame&#10;&#10;Description automatically generated">
            <a:extLst>
              <a:ext uri="{FF2B5EF4-FFF2-40B4-BE49-F238E27FC236}">
                <a16:creationId xmlns:a16="http://schemas.microsoft.com/office/drawing/2014/main" id="{A8E2B944-6135-A184-AAED-1246C1498A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50748" y="6302033"/>
            <a:ext cx="6745718" cy="5080394"/>
          </a:xfrm>
          <a:prstGeom prst="rect">
            <a:avLst/>
          </a:prstGeom>
        </p:spPr>
      </p:pic>
      <p:pic>
        <p:nvPicPr>
          <p:cNvPr id="13" name="Picture 12" descr="A wheelchair on a platform in a factory&#10;&#10;Description automatically generated">
            <a:extLst>
              <a:ext uri="{FF2B5EF4-FFF2-40B4-BE49-F238E27FC236}">
                <a16:creationId xmlns:a16="http://schemas.microsoft.com/office/drawing/2014/main" id="{908B45FF-8679-67F2-27EC-66A24481AF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147" y="6302033"/>
            <a:ext cx="14473600" cy="10911864"/>
          </a:xfrm>
          <a:prstGeom prst="rect">
            <a:avLst/>
          </a:prstGeom>
        </p:spPr>
      </p:pic>
      <p:pic>
        <p:nvPicPr>
          <p:cNvPr id="29" name="Picture 28" descr="A screenshot of a computer flowchart&#10;&#10;Description automatically generated">
            <a:extLst>
              <a:ext uri="{FF2B5EF4-FFF2-40B4-BE49-F238E27FC236}">
                <a16:creationId xmlns:a16="http://schemas.microsoft.com/office/drawing/2014/main" id="{6AA623C2-2C56-C31F-B999-E5F0232CD7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8625" y="18712840"/>
            <a:ext cx="18335338" cy="13701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367478-9BB9-C24B-4B70-B811C4BCCF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46229" y="12153504"/>
            <a:ext cx="6745718" cy="50603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44EAD08-569E-A692-396B-C0AA785A8B80}"/>
              </a:ext>
            </a:extLst>
          </p:cNvPr>
          <p:cNvSpPr txBox="1"/>
          <p:nvPr/>
        </p:nvSpPr>
        <p:spPr>
          <a:xfrm>
            <a:off x="11675058" y="24167657"/>
            <a:ext cx="9952118" cy="71096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Using the Wii </a:t>
            </a:r>
            <a:r>
              <a:rPr lang="en-US" sz="3800" dirty="0" err="1">
                <a:latin typeface="Bahnschrift" panose="020B0502040204020203" pitchFamily="34" charset="0"/>
                <a:cs typeface="Arial"/>
              </a:rPr>
              <a:t>Nunchuck</a:t>
            </a:r>
            <a:r>
              <a:rPr lang="en-US" sz="3800" dirty="0">
                <a:latin typeface="Bahnschrift" panose="020B0502040204020203" pitchFamily="34" charset="0"/>
                <a:cs typeface="Arial"/>
              </a:rPr>
              <a:t>, handling throttling, braking, speed and all maneuver.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In-Hub motor wheels. Motor controllers for dual wheels on each side. Built in hall-sensor.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Differential steering, capable of zero-point turning.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Bottom x-axis is used to apply braking. C-button is to change motor direction.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/>
                <a:cs typeface="Arial"/>
              </a:rPr>
              <a:t>Manual braking on the handlebar to apply emergency parking brake.  </a:t>
            </a:r>
            <a:endParaRPr lang="en-US" sz="3800" dirty="0">
              <a:latin typeface="Bahnschrift" panose="020B0502040204020203" pitchFamily="34" charset="0"/>
              <a:cs typeface="Arial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800" dirty="0">
                <a:latin typeface="Bahnschrift" panose="020B0502040204020203" pitchFamily="34" charset="0"/>
                <a:cs typeface="Arial"/>
              </a:rPr>
              <a:t>Controller hoister on handlebar.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544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6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544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6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548</Words>
  <Application>Microsoft Office PowerPoint</Application>
  <PresentationFormat>Custom</PresentationFormat>
  <Paragraphs>56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Design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Johnny Nguyen</cp:lastModifiedBy>
  <cp:revision>5</cp:revision>
  <dcterms:created xsi:type="dcterms:W3CDTF">2005-10-27T22:02:18Z</dcterms:created>
  <dcterms:modified xsi:type="dcterms:W3CDTF">2023-12-02T00:51:52Z</dcterms:modified>
</cp:coreProperties>
</file>